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797675" cy="9926638"/>
  <p:defaultTextStyle>
    <a:defPPr>
      <a:defRPr lang="pl-PL"/>
    </a:defPPr>
    <a:lvl1pPr marL="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85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700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551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4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2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10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952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0803" algn="l" defTabSz="9577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712" autoAdjust="0"/>
  </p:normalViewPr>
  <p:slideViewPr>
    <p:cSldViewPr>
      <p:cViewPr>
        <p:scale>
          <a:sx n="100" d="100"/>
          <a:sy n="100" d="100"/>
        </p:scale>
        <p:origin x="448" y="-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310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427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842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898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5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7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4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1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8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603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07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850" indent="0">
              <a:buNone/>
              <a:defRPr sz="2100" b="1"/>
            </a:lvl2pPr>
            <a:lvl3pPr marL="957700" indent="0">
              <a:buNone/>
              <a:defRPr sz="1900" b="1"/>
            </a:lvl3pPr>
            <a:lvl4pPr marL="1436551" indent="0">
              <a:buNone/>
              <a:defRPr sz="1600" b="1"/>
            </a:lvl4pPr>
            <a:lvl5pPr marL="1915402" indent="0">
              <a:buNone/>
              <a:defRPr sz="1600" b="1"/>
            </a:lvl5pPr>
            <a:lvl6pPr marL="2394252" indent="0">
              <a:buNone/>
              <a:defRPr sz="1600" b="1"/>
            </a:lvl6pPr>
            <a:lvl7pPr marL="2873102" indent="0">
              <a:buNone/>
              <a:defRPr sz="1600" b="1"/>
            </a:lvl7pPr>
            <a:lvl8pPr marL="3351952" indent="0">
              <a:buNone/>
              <a:defRPr sz="1600" b="1"/>
            </a:lvl8pPr>
            <a:lvl9pPr marL="3830803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478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866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96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846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850" indent="0">
              <a:buNone/>
              <a:defRPr sz="2900"/>
            </a:lvl2pPr>
            <a:lvl3pPr marL="957700" indent="0">
              <a:buNone/>
              <a:defRPr sz="2500"/>
            </a:lvl3pPr>
            <a:lvl4pPr marL="1436551" indent="0">
              <a:buNone/>
              <a:defRPr sz="2100"/>
            </a:lvl4pPr>
            <a:lvl5pPr marL="1915402" indent="0">
              <a:buNone/>
              <a:defRPr sz="2100"/>
            </a:lvl5pPr>
            <a:lvl6pPr marL="2394252" indent="0">
              <a:buNone/>
              <a:defRPr sz="2100"/>
            </a:lvl6pPr>
            <a:lvl7pPr marL="2873102" indent="0">
              <a:buNone/>
              <a:defRPr sz="2100"/>
            </a:lvl7pPr>
            <a:lvl8pPr marL="3351952" indent="0">
              <a:buNone/>
              <a:defRPr sz="2100"/>
            </a:lvl8pPr>
            <a:lvl9pPr marL="3830803" indent="0">
              <a:buNone/>
              <a:defRPr sz="21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850" indent="0">
              <a:buNone/>
              <a:defRPr sz="1300"/>
            </a:lvl2pPr>
            <a:lvl3pPr marL="957700" indent="0">
              <a:buNone/>
              <a:defRPr sz="1000"/>
            </a:lvl3pPr>
            <a:lvl4pPr marL="1436551" indent="0">
              <a:buNone/>
              <a:defRPr sz="1000"/>
            </a:lvl4pPr>
            <a:lvl5pPr marL="1915402" indent="0">
              <a:buNone/>
              <a:defRPr sz="1000"/>
            </a:lvl5pPr>
            <a:lvl6pPr marL="2394252" indent="0">
              <a:buNone/>
              <a:defRPr sz="1000"/>
            </a:lvl6pPr>
            <a:lvl7pPr marL="2873102" indent="0">
              <a:buNone/>
              <a:defRPr sz="1000"/>
            </a:lvl7pPr>
            <a:lvl8pPr marL="3351952" indent="0">
              <a:buNone/>
              <a:defRPr sz="1000"/>
            </a:lvl8pPr>
            <a:lvl9pPr marL="38308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500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70" tIns="47886" rIns="95770" bIns="47886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70" tIns="47886" rIns="95770" bIns="47886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0B8A-2B95-402E-BA7E-229BBB441722}" type="datetimeFigureOut">
              <a:rPr lang="pl-PL" smtClean="0"/>
              <a:t>28.08.2023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5770" tIns="47886" rIns="95770" bIns="4788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67F77-91B7-40F5-A08A-C354A2E548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60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7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38" indent="-359138" algn="l" defTabSz="95770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132" indent="-299281" algn="l" defTabSz="957700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126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976" indent="-239425" algn="l" defTabSz="9577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826" indent="-239425" algn="l" defTabSz="957700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67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527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37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229" indent="-239425" algn="l" defTabSz="95770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5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700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551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4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2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10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952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803" algn="l" defTabSz="9577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" name="Tabela 2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927526"/>
              </p:ext>
            </p:extLst>
          </p:nvPr>
        </p:nvGraphicFramePr>
        <p:xfrm>
          <a:off x="5529064" y="1938549"/>
          <a:ext cx="4216753" cy="3924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DN</a:t>
                      </a:r>
                      <a:endParaRPr lang="pl-PL" sz="9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Dyrektor</a:t>
                      </a:r>
                      <a:endParaRPr lang="pl-PL" sz="9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DA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Zastępca</a:t>
                      </a:r>
                      <a:r>
                        <a:rPr lang="pl-PL" sz="900" baseline="0" dirty="0">
                          <a:latin typeface="Arial" pitchFamily="34" charset="0"/>
                          <a:cs typeface="Arial" pitchFamily="34" charset="0"/>
                        </a:rPr>
                        <a:t> Dyrektora ds. Analiz</a:t>
                      </a:r>
                      <a:endParaRPr lang="pl-PL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DP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Zastępca Dyrektora ds. Projektowania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DO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>
                          <a:latin typeface="Arial" pitchFamily="34" charset="0"/>
                          <a:cs typeface="Arial" pitchFamily="34" charset="0"/>
                        </a:rPr>
                        <a:t>Zastępca Dyrektora ds. Organizacyjnych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GK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Główny Księgowy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GP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Generalny Projektant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KS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Stanowisko ds. </a:t>
                      </a: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Kształtowania Relacji Społecznych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IOD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Inspektor Ochrony Danych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RP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Dział Prawny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KP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Dział Kadr i Płac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Dział Organizacyjny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IN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Zespół Infrastruktury Informacji Przestrzennej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Z1, Z2, Z3, Z4, Z5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zespoły projektowe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ZT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Zespół Transportu </a:t>
                      </a:r>
                      <a:r>
                        <a:rPr kumimoji="0" lang="pl-PL" sz="9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i Inżynierii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ZOŚ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Zespół Opracowań Środowiskowych</a:t>
                      </a:r>
                      <a:endParaRPr kumimoji="0" lang="pl-PL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5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ZOF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Zespół Opracowań Finansowych</a:t>
                      </a:r>
                    </a:p>
                  </a:txBody>
                  <a:tcPr marL="99060" marR="99060" anchor="ctr" horzOverflow="overflow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26" name="Prostokąt zaokrąglony 225"/>
          <p:cNvSpPr/>
          <p:nvPr/>
        </p:nvSpPr>
        <p:spPr>
          <a:xfrm>
            <a:off x="4274707" y="5412025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RP</a:t>
            </a:r>
          </a:p>
        </p:txBody>
      </p:sp>
      <p:sp>
        <p:nvSpPr>
          <p:cNvPr id="232" name="Prostokąt zaokrąglony 231"/>
          <p:cNvSpPr/>
          <p:nvPr/>
        </p:nvSpPr>
        <p:spPr>
          <a:xfrm>
            <a:off x="4249100" y="263691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GK</a:t>
            </a:r>
          </a:p>
        </p:txBody>
      </p:sp>
      <p:sp>
        <p:nvSpPr>
          <p:cNvPr id="323" name="pole tekstowe 322"/>
          <p:cNvSpPr txBox="1"/>
          <p:nvPr/>
        </p:nvSpPr>
        <p:spPr>
          <a:xfrm>
            <a:off x="2447266" y="1113711"/>
            <a:ext cx="5386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dirty="0">
                <a:latin typeface="Arial" pitchFamily="34" charset="0"/>
                <a:cs typeface="Arial" pitchFamily="34" charset="0"/>
              </a:rPr>
              <a:t>Struktura Organizacyjna Miejskiej Pracowni Urbanistycznej w Poznaniu </a:t>
            </a:r>
          </a:p>
        </p:txBody>
      </p:sp>
      <p:sp>
        <p:nvSpPr>
          <p:cNvPr id="324" name="pole tekstowe 323"/>
          <p:cNvSpPr txBox="1"/>
          <p:nvPr/>
        </p:nvSpPr>
        <p:spPr>
          <a:xfrm>
            <a:off x="5961112" y="442555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900" dirty="0">
                <a:latin typeface="Arial" pitchFamily="34" charset="0"/>
                <a:cs typeface="Arial" pitchFamily="34" charset="0"/>
              </a:rPr>
              <a:t>Załącznik do Regulaminu Organizacyjnego </a:t>
            </a:r>
          </a:p>
          <a:p>
            <a:pPr algn="r"/>
            <a:r>
              <a:rPr lang="pl-PL" sz="900" dirty="0">
                <a:latin typeface="Arial" pitchFamily="34" charset="0"/>
                <a:cs typeface="Arial" pitchFamily="34" charset="0"/>
              </a:rPr>
              <a:t>Miejskiej Pracowni Urbanistycznej w Poznaniu</a:t>
            </a:r>
          </a:p>
        </p:txBody>
      </p:sp>
      <p:sp>
        <p:nvSpPr>
          <p:cNvPr id="170" name="Prostokąt zaokrąglony 169"/>
          <p:cNvSpPr/>
          <p:nvPr/>
        </p:nvSpPr>
        <p:spPr>
          <a:xfrm>
            <a:off x="2124764" y="1744807"/>
            <a:ext cx="1080000" cy="3600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DN</a:t>
            </a:r>
          </a:p>
        </p:txBody>
      </p:sp>
      <p:sp>
        <p:nvSpPr>
          <p:cNvPr id="32" name="Prostokąt zaokrąglony 31"/>
          <p:cNvSpPr/>
          <p:nvPr/>
        </p:nvSpPr>
        <p:spPr>
          <a:xfrm>
            <a:off x="4260901" y="4214456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GP</a:t>
            </a:r>
          </a:p>
        </p:txBody>
      </p:sp>
      <p:sp>
        <p:nvSpPr>
          <p:cNvPr id="225" name="Prostokąt zaokrąglony 224"/>
          <p:cNvSpPr/>
          <p:nvPr/>
        </p:nvSpPr>
        <p:spPr>
          <a:xfrm>
            <a:off x="2872717" y="4822103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</a:t>
            </a:r>
          </a:p>
        </p:txBody>
      </p:sp>
      <p:sp>
        <p:nvSpPr>
          <p:cNvPr id="227" name="Prostokąt zaokrąglony 226"/>
          <p:cNvSpPr/>
          <p:nvPr/>
        </p:nvSpPr>
        <p:spPr>
          <a:xfrm>
            <a:off x="2871728" y="4231993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KP</a:t>
            </a:r>
          </a:p>
        </p:txBody>
      </p:sp>
      <p:sp>
        <p:nvSpPr>
          <p:cNvPr id="228" name="Prostokąt zaokrąglony 227"/>
          <p:cNvSpPr/>
          <p:nvPr/>
        </p:nvSpPr>
        <p:spPr>
          <a:xfrm>
            <a:off x="2880948" y="364188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</a:t>
            </a:r>
          </a:p>
        </p:txBody>
      </p:sp>
      <p:sp>
        <p:nvSpPr>
          <p:cNvPr id="233" name="Prostokąt zaokrąglony 232"/>
          <p:cNvSpPr/>
          <p:nvPr/>
        </p:nvSpPr>
        <p:spPr>
          <a:xfrm>
            <a:off x="2880946" y="263695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</a:t>
            </a:r>
          </a:p>
        </p:txBody>
      </p:sp>
      <p:sp>
        <p:nvSpPr>
          <p:cNvPr id="222" name="Prostokąt zaokrąglony 221"/>
          <p:cNvSpPr>
            <a:spLocks/>
          </p:cNvSpPr>
          <p:nvPr/>
        </p:nvSpPr>
        <p:spPr>
          <a:xfrm>
            <a:off x="128464" y="3636526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ZT</a:t>
            </a:r>
          </a:p>
        </p:txBody>
      </p:sp>
      <p:sp>
        <p:nvSpPr>
          <p:cNvPr id="230" name="Prostokąt zaokrąglony 229"/>
          <p:cNvSpPr>
            <a:spLocks/>
          </p:cNvSpPr>
          <p:nvPr/>
        </p:nvSpPr>
        <p:spPr>
          <a:xfrm>
            <a:off x="128464" y="424903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ZOŚ</a:t>
            </a:r>
          </a:p>
        </p:txBody>
      </p:sp>
      <p:sp>
        <p:nvSpPr>
          <p:cNvPr id="231" name="Prostokąt zaokrąglony 230"/>
          <p:cNvSpPr>
            <a:spLocks/>
          </p:cNvSpPr>
          <p:nvPr/>
        </p:nvSpPr>
        <p:spPr>
          <a:xfrm>
            <a:off x="128464" y="263695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</a:t>
            </a:r>
          </a:p>
        </p:txBody>
      </p:sp>
      <p:sp>
        <p:nvSpPr>
          <p:cNvPr id="40" name="Prostokąt zaokrąglony 39"/>
          <p:cNvSpPr>
            <a:spLocks/>
          </p:cNvSpPr>
          <p:nvPr/>
        </p:nvSpPr>
        <p:spPr>
          <a:xfrm>
            <a:off x="128464" y="4826278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ZOF</a:t>
            </a:r>
          </a:p>
        </p:txBody>
      </p:sp>
      <p:sp>
        <p:nvSpPr>
          <p:cNvPr id="39" name="Prostokąt zaokrąglony 38"/>
          <p:cNvSpPr/>
          <p:nvPr/>
        </p:nvSpPr>
        <p:spPr>
          <a:xfrm>
            <a:off x="1506446" y="364188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Z1</a:t>
            </a:r>
          </a:p>
        </p:txBody>
      </p:sp>
      <p:sp>
        <p:nvSpPr>
          <p:cNvPr id="42" name="Prostokąt zaokrąglony 41"/>
          <p:cNvSpPr/>
          <p:nvPr/>
        </p:nvSpPr>
        <p:spPr>
          <a:xfrm>
            <a:off x="1506446" y="2636912"/>
            <a:ext cx="900000" cy="36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DP</a:t>
            </a:r>
          </a:p>
        </p:txBody>
      </p:sp>
      <p:sp>
        <p:nvSpPr>
          <p:cNvPr id="50" name="Prostokąt zaokrąglony 49"/>
          <p:cNvSpPr/>
          <p:nvPr/>
        </p:nvSpPr>
        <p:spPr>
          <a:xfrm>
            <a:off x="4264981" y="4822103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KS</a:t>
            </a:r>
          </a:p>
        </p:txBody>
      </p:sp>
      <p:sp>
        <p:nvSpPr>
          <p:cNvPr id="57" name="Prostokąt zaokrąglony 56"/>
          <p:cNvSpPr/>
          <p:nvPr/>
        </p:nvSpPr>
        <p:spPr>
          <a:xfrm>
            <a:off x="4268553" y="3649021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IOD</a:t>
            </a:r>
          </a:p>
        </p:txBody>
      </p:sp>
      <p:sp>
        <p:nvSpPr>
          <p:cNvPr id="59" name="Prostokąt zaokrąglony 58"/>
          <p:cNvSpPr>
            <a:spLocks/>
          </p:cNvSpPr>
          <p:nvPr/>
        </p:nvSpPr>
        <p:spPr>
          <a:xfrm>
            <a:off x="134814" y="5412025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Z5</a:t>
            </a:r>
          </a:p>
        </p:txBody>
      </p:sp>
      <p:sp>
        <p:nvSpPr>
          <p:cNvPr id="72" name="Prostokąt zaokrąglony 71"/>
          <p:cNvSpPr/>
          <p:nvPr/>
        </p:nvSpPr>
        <p:spPr>
          <a:xfrm>
            <a:off x="1506446" y="4249034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Z2</a:t>
            </a:r>
          </a:p>
        </p:txBody>
      </p:sp>
      <p:sp>
        <p:nvSpPr>
          <p:cNvPr id="73" name="Prostokąt zaokrąglony 72"/>
          <p:cNvSpPr/>
          <p:nvPr/>
        </p:nvSpPr>
        <p:spPr>
          <a:xfrm>
            <a:off x="1506446" y="4826278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Z3</a:t>
            </a:r>
          </a:p>
        </p:txBody>
      </p: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id="{BEC1B46F-5579-6DD8-556B-0EC6F9F62469}"/>
              </a:ext>
            </a:extLst>
          </p:cNvPr>
          <p:cNvCxnSpPr/>
          <p:nvPr/>
        </p:nvCxnSpPr>
        <p:spPr>
          <a:xfrm>
            <a:off x="565361" y="2420888"/>
            <a:ext cx="41337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24">
            <a:extLst>
              <a:ext uri="{FF2B5EF4-FFF2-40B4-BE49-F238E27FC236}">
                <a16:creationId xmlns:a16="http://schemas.microsoft.com/office/drawing/2014/main" id="{BD8117B3-4565-6D02-17E8-0661F605F8F4}"/>
              </a:ext>
            </a:extLst>
          </p:cNvPr>
          <p:cNvCxnSpPr>
            <a:stCxn id="170" idx="2"/>
          </p:cNvCxnSpPr>
          <p:nvPr/>
        </p:nvCxnSpPr>
        <p:spPr>
          <a:xfrm>
            <a:off x="2664764" y="2104807"/>
            <a:ext cx="0" cy="316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>
            <a:extLst>
              <a:ext uri="{FF2B5EF4-FFF2-40B4-BE49-F238E27FC236}">
                <a16:creationId xmlns:a16="http://schemas.microsoft.com/office/drawing/2014/main" id="{441C502A-8031-B254-A1E6-527259DFBC80}"/>
              </a:ext>
            </a:extLst>
          </p:cNvPr>
          <p:cNvCxnSpPr>
            <a:stCxn id="170" idx="3"/>
          </p:cNvCxnSpPr>
          <p:nvPr/>
        </p:nvCxnSpPr>
        <p:spPr>
          <a:xfrm>
            <a:off x="3204764" y="1924807"/>
            <a:ext cx="2180284" cy="13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33">
            <a:extLst>
              <a:ext uri="{FF2B5EF4-FFF2-40B4-BE49-F238E27FC236}">
                <a16:creationId xmlns:a16="http://schemas.microsoft.com/office/drawing/2014/main" id="{AF2B5886-AB32-2954-9033-789BAD4F4596}"/>
              </a:ext>
            </a:extLst>
          </p:cNvPr>
          <p:cNvCxnSpPr>
            <a:cxnSpLocks/>
          </p:cNvCxnSpPr>
          <p:nvPr/>
        </p:nvCxnSpPr>
        <p:spPr>
          <a:xfrm>
            <a:off x="5385048" y="1938549"/>
            <a:ext cx="0" cy="3662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37">
            <a:extLst>
              <a:ext uri="{FF2B5EF4-FFF2-40B4-BE49-F238E27FC236}">
                <a16:creationId xmlns:a16="http://schemas.microsoft.com/office/drawing/2014/main" id="{A33FACCA-E421-BD8F-87A9-D8623AD41B96}"/>
              </a:ext>
            </a:extLst>
          </p:cNvPr>
          <p:cNvCxnSpPr>
            <a:stCxn id="231" idx="3"/>
          </p:cNvCxnSpPr>
          <p:nvPr/>
        </p:nvCxnSpPr>
        <p:spPr>
          <a:xfrm flipV="1">
            <a:off x="1028464" y="2816912"/>
            <a:ext cx="180120" cy="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46">
            <a:extLst>
              <a:ext uri="{FF2B5EF4-FFF2-40B4-BE49-F238E27FC236}">
                <a16:creationId xmlns:a16="http://schemas.microsoft.com/office/drawing/2014/main" id="{EFF673C6-5B4E-0E63-5C69-9506E3613A32}"/>
              </a:ext>
            </a:extLst>
          </p:cNvPr>
          <p:cNvCxnSpPr>
            <a:stCxn id="42" idx="3"/>
          </p:cNvCxnSpPr>
          <p:nvPr/>
        </p:nvCxnSpPr>
        <p:spPr>
          <a:xfrm>
            <a:off x="2406446" y="2816912"/>
            <a:ext cx="2003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48">
            <a:extLst>
              <a:ext uri="{FF2B5EF4-FFF2-40B4-BE49-F238E27FC236}">
                <a16:creationId xmlns:a16="http://schemas.microsoft.com/office/drawing/2014/main" id="{5EA762A5-0E14-4CE5-D0B3-8B70B5134C94}"/>
              </a:ext>
            </a:extLst>
          </p:cNvPr>
          <p:cNvCxnSpPr>
            <a:stCxn id="233" idx="3"/>
          </p:cNvCxnSpPr>
          <p:nvPr/>
        </p:nvCxnSpPr>
        <p:spPr>
          <a:xfrm flipV="1">
            <a:off x="3780946" y="2816912"/>
            <a:ext cx="163942" cy="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y 52">
            <a:extLst>
              <a:ext uri="{FF2B5EF4-FFF2-40B4-BE49-F238E27FC236}">
                <a16:creationId xmlns:a16="http://schemas.microsoft.com/office/drawing/2014/main" id="{F775666B-D8CE-8F50-351B-CFBB3F37B435}"/>
              </a:ext>
            </a:extLst>
          </p:cNvPr>
          <p:cNvCxnSpPr/>
          <p:nvPr/>
        </p:nvCxnSpPr>
        <p:spPr>
          <a:xfrm>
            <a:off x="1208584" y="2816912"/>
            <a:ext cx="0" cy="2783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54">
            <a:extLst>
              <a:ext uri="{FF2B5EF4-FFF2-40B4-BE49-F238E27FC236}">
                <a16:creationId xmlns:a16="http://schemas.microsoft.com/office/drawing/2014/main" id="{15E05BB8-5669-C0F2-E96F-9EF707CB7B44}"/>
              </a:ext>
            </a:extLst>
          </p:cNvPr>
          <p:cNvCxnSpPr/>
          <p:nvPr/>
        </p:nvCxnSpPr>
        <p:spPr>
          <a:xfrm>
            <a:off x="2606805" y="2816912"/>
            <a:ext cx="0" cy="2185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57">
            <a:extLst>
              <a:ext uri="{FF2B5EF4-FFF2-40B4-BE49-F238E27FC236}">
                <a16:creationId xmlns:a16="http://schemas.microsoft.com/office/drawing/2014/main" id="{1F099477-B1AB-364B-A212-30CD29FC3579}"/>
              </a:ext>
            </a:extLst>
          </p:cNvPr>
          <p:cNvCxnSpPr/>
          <p:nvPr/>
        </p:nvCxnSpPr>
        <p:spPr>
          <a:xfrm>
            <a:off x="3944888" y="2816912"/>
            <a:ext cx="0" cy="2185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ze strzałką 60">
            <a:extLst>
              <a:ext uri="{FF2B5EF4-FFF2-40B4-BE49-F238E27FC236}">
                <a16:creationId xmlns:a16="http://schemas.microsoft.com/office/drawing/2014/main" id="{4C23D951-FE2B-8666-90DB-A2FDA1EEBDAF}"/>
              </a:ext>
            </a:extLst>
          </p:cNvPr>
          <p:cNvCxnSpPr>
            <a:endCxn id="59" idx="3"/>
          </p:cNvCxnSpPr>
          <p:nvPr/>
        </p:nvCxnSpPr>
        <p:spPr>
          <a:xfrm flipH="1" flipV="1">
            <a:off x="1034814" y="5592025"/>
            <a:ext cx="173770" cy="8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ze strzałką 62">
            <a:extLst>
              <a:ext uri="{FF2B5EF4-FFF2-40B4-BE49-F238E27FC236}">
                <a16:creationId xmlns:a16="http://schemas.microsoft.com/office/drawing/2014/main" id="{BFF9402E-4D05-406E-8158-CD5D9EC9E1B6}"/>
              </a:ext>
            </a:extLst>
          </p:cNvPr>
          <p:cNvCxnSpPr>
            <a:endCxn id="40" idx="3"/>
          </p:cNvCxnSpPr>
          <p:nvPr/>
        </p:nvCxnSpPr>
        <p:spPr>
          <a:xfrm flipH="1">
            <a:off x="1028464" y="5002103"/>
            <a:ext cx="180120" cy="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>
            <a:extLst>
              <a:ext uri="{FF2B5EF4-FFF2-40B4-BE49-F238E27FC236}">
                <a16:creationId xmlns:a16="http://schemas.microsoft.com/office/drawing/2014/main" id="{162973F5-CF63-719E-3F76-ACAAD17334C9}"/>
              </a:ext>
            </a:extLst>
          </p:cNvPr>
          <p:cNvCxnSpPr>
            <a:endCxn id="230" idx="3"/>
          </p:cNvCxnSpPr>
          <p:nvPr/>
        </p:nvCxnSpPr>
        <p:spPr>
          <a:xfrm flipH="1">
            <a:off x="1028464" y="4429034"/>
            <a:ext cx="1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Łącznik prosty ze strzałką 67">
            <a:extLst>
              <a:ext uri="{FF2B5EF4-FFF2-40B4-BE49-F238E27FC236}">
                <a16:creationId xmlns:a16="http://schemas.microsoft.com/office/drawing/2014/main" id="{AD42EBCF-BDDD-906E-8468-427A75DAE7C6}"/>
              </a:ext>
            </a:extLst>
          </p:cNvPr>
          <p:cNvCxnSpPr>
            <a:cxnSpLocks/>
            <a:endCxn id="222" idx="3"/>
          </p:cNvCxnSpPr>
          <p:nvPr/>
        </p:nvCxnSpPr>
        <p:spPr>
          <a:xfrm flipH="1">
            <a:off x="1028464" y="3816526"/>
            <a:ext cx="1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id="{4000AC92-0D4A-581E-541F-A311BCF8BB3C}"/>
              </a:ext>
            </a:extLst>
          </p:cNvPr>
          <p:cNvCxnSpPr>
            <a:cxnSpLocks/>
            <a:endCxn id="39" idx="3"/>
          </p:cNvCxnSpPr>
          <p:nvPr/>
        </p:nvCxnSpPr>
        <p:spPr>
          <a:xfrm flipH="1">
            <a:off x="2406446" y="3816526"/>
            <a:ext cx="200359" cy="5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id="{6CE2F612-21D2-1D63-89F1-029B8917668A}"/>
              </a:ext>
            </a:extLst>
          </p:cNvPr>
          <p:cNvCxnSpPr>
            <a:endCxn id="72" idx="3"/>
          </p:cNvCxnSpPr>
          <p:nvPr/>
        </p:nvCxnSpPr>
        <p:spPr>
          <a:xfrm flipH="1">
            <a:off x="2406446" y="4429034"/>
            <a:ext cx="2003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>
            <a:extLst>
              <a:ext uri="{FF2B5EF4-FFF2-40B4-BE49-F238E27FC236}">
                <a16:creationId xmlns:a16="http://schemas.microsoft.com/office/drawing/2014/main" id="{7A83558D-3554-1FC2-CE1D-73BF226FA972}"/>
              </a:ext>
            </a:extLst>
          </p:cNvPr>
          <p:cNvCxnSpPr>
            <a:endCxn id="73" idx="3"/>
          </p:cNvCxnSpPr>
          <p:nvPr/>
        </p:nvCxnSpPr>
        <p:spPr>
          <a:xfrm flipH="1">
            <a:off x="2406446" y="5002103"/>
            <a:ext cx="200359" cy="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Łącznik prosty ze strzałką 86">
            <a:extLst>
              <a:ext uri="{FF2B5EF4-FFF2-40B4-BE49-F238E27FC236}">
                <a16:creationId xmlns:a16="http://schemas.microsoft.com/office/drawing/2014/main" id="{89F8E842-69E9-81F0-239A-C2ACC2974C9D}"/>
              </a:ext>
            </a:extLst>
          </p:cNvPr>
          <p:cNvCxnSpPr>
            <a:endCxn id="228" idx="3"/>
          </p:cNvCxnSpPr>
          <p:nvPr/>
        </p:nvCxnSpPr>
        <p:spPr>
          <a:xfrm flipH="1">
            <a:off x="3780948" y="3816526"/>
            <a:ext cx="163940" cy="5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Łącznik prosty ze strzałką 88">
            <a:extLst>
              <a:ext uri="{FF2B5EF4-FFF2-40B4-BE49-F238E27FC236}">
                <a16:creationId xmlns:a16="http://schemas.microsoft.com/office/drawing/2014/main" id="{51CD7EA6-8B6D-9BED-7F96-634984E723D1}"/>
              </a:ext>
            </a:extLst>
          </p:cNvPr>
          <p:cNvCxnSpPr>
            <a:endCxn id="227" idx="3"/>
          </p:cNvCxnSpPr>
          <p:nvPr/>
        </p:nvCxnSpPr>
        <p:spPr>
          <a:xfrm flipH="1">
            <a:off x="3771728" y="4411993"/>
            <a:ext cx="1731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ze strzałką 91">
            <a:extLst>
              <a:ext uri="{FF2B5EF4-FFF2-40B4-BE49-F238E27FC236}">
                <a16:creationId xmlns:a16="http://schemas.microsoft.com/office/drawing/2014/main" id="{DD8496D9-ADEE-F85A-21CE-35A6EFD93458}"/>
              </a:ext>
            </a:extLst>
          </p:cNvPr>
          <p:cNvCxnSpPr>
            <a:endCxn id="225" idx="3"/>
          </p:cNvCxnSpPr>
          <p:nvPr/>
        </p:nvCxnSpPr>
        <p:spPr>
          <a:xfrm flipH="1">
            <a:off x="3772717" y="5002103"/>
            <a:ext cx="1721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>
            <a:extLst>
              <a:ext uri="{FF2B5EF4-FFF2-40B4-BE49-F238E27FC236}">
                <a16:creationId xmlns:a16="http://schemas.microsoft.com/office/drawing/2014/main" id="{2A584E2A-D1F8-9457-4C1C-0A0A403AC739}"/>
              </a:ext>
            </a:extLst>
          </p:cNvPr>
          <p:cNvCxnSpPr>
            <a:endCxn id="57" idx="3"/>
          </p:cNvCxnSpPr>
          <p:nvPr/>
        </p:nvCxnSpPr>
        <p:spPr>
          <a:xfrm flipH="1">
            <a:off x="5168553" y="3829021"/>
            <a:ext cx="2164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3C0301BE-ACDE-1F54-2B38-12B4705691DD}"/>
              </a:ext>
            </a:extLst>
          </p:cNvPr>
          <p:cNvCxnSpPr>
            <a:endCxn id="32" idx="3"/>
          </p:cNvCxnSpPr>
          <p:nvPr/>
        </p:nvCxnSpPr>
        <p:spPr>
          <a:xfrm flipH="1">
            <a:off x="5160901" y="4394456"/>
            <a:ext cx="2241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>
            <a:extLst>
              <a:ext uri="{FF2B5EF4-FFF2-40B4-BE49-F238E27FC236}">
                <a16:creationId xmlns:a16="http://schemas.microsoft.com/office/drawing/2014/main" id="{B9D0A58F-4A52-4DE8-7DB6-E9DFE90221E7}"/>
              </a:ext>
            </a:extLst>
          </p:cNvPr>
          <p:cNvCxnSpPr>
            <a:endCxn id="50" idx="3"/>
          </p:cNvCxnSpPr>
          <p:nvPr/>
        </p:nvCxnSpPr>
        <p:spPr>
          <a:xfrm flipH="1">
            <a:off x="5164981" y="5002103"/>
            <a:ext cx="2200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>
            <a:extLst>
              <a:ext uri="{FF2B5EF4-FFF2-40B4-BE49-F238E27FC236}">
                <a16:creationId xmlns:a16="http://schemas.microsoft.com/office/drawing/2014/main" id="{4AC31D33-31A9-75B6-D483-BC032F841C87}"/>
              </a:ext>
            </a:extLst>
          </p:cNvPr>
          <p:cNvCxnSpPr>
            <a:cxnSpLocks/>
            <a:endCxn id="226" idx="3"/>
          </p:cNvCxnSpPr>
          <p:nvPr/>
        </p:nvCxnSpPr>
        <p:spPr>
          <a:xfrm flipH="1">
            <a:off x="5174707" y="5587728"/>
            <a:ext cx="210341" cy="4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id="{DCA0A927-F42A-12F7-D268-0945085F2F16}"/>
              </a:ext>
            </a:extLst>
          </p:cNvPr>
          <p:cNvCxnSpPr>
            <a:cxnSpLocks/>
            <a:endCxn id="232" idx="0"/>
          </p:cNvCxnSpPr>
          <p:nvPr/>
        </p:nvCxnSpPr>
        <p:spPr>
          <a:xfrm>
            <a:off x="4699100" y="242088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id="{B22781BE-4F9C-2E97-986D-1A3F448235B0}"/>
              </a:ext>
            </a:extLst>
          </p:cNvPr>
          <p:cNvCxnSpPr>
            <a:endCxn id="231" idx="0"/>
          </p:cNvCxnSpPr>
          <p:nvPr/>
        </p:nvCxnSpPr>
        <p:spPr>
          <a:xfrm>
            <a:off x="565361" y="2420888"/>
            <a:ext cx="13103" cy="21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>
            <a:extLst>
              <a:ext uri="{FF2B5EF4-FFF2-40B4-BE49-F238E27FC236}">
                <a16:creationId xmlns:a16="http://schemas.microsoft.com/office/drawing/2014/main" id="{5739C9B0-9EFB-5EA7-2D19-02B17E66B542}"/>
              </a:ext>
            </a:extLst>
          </p:cNvPr>
          <p:cNvCxnSpPr>
            <a:endCxn id="42" idx="0"/>
          </p:cNvCxnSpPr>
          <p:nvPr/>
        </p:nvCxnSpPr>
        <p:spPr>
          <a:xfrm>
            <a:off x="1956446" y="242088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Łącznik prosty ze strzałką 109">
            <a:extLst>
              <a:ext uri="{FF2B5EF4-FFF2-40B4-BE49-F238E27FC236}">
                <a16:creationId xmlns:a16="http://schemas.microsoft.com/office/drawing/2014/main" id="{EB3FEE41-B209-673B-1314-E687DE60E8AF}"/>
              </a:ext>
            </a:extLst>
          </p:cNvPr>
          <p:cNvCxnSpPr>
            <a:endCxn id="233" idx="0"/>
          </p:cNvCxnSpPr>
          <p:nvPr/>
        </p:nvCxnSpPr>
        <p:spPr>
          <a:xfrm>
            <a:off x="3330946" y="2420888"/>
            <a:ext cx="0" cy="21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Prostokąt zaokrąglony 72">
            <a:extLst>
              <a:ext uri="{FF2B5EF4-FFF2-40B4-BE49-F238E27FC236}">
                <a16:creationId xmlns:a16="http://schemas.microsoft.com/office/drawing/2014/main" id="{487311C7-1F93-F11D-C2B3-D45BD34CC62D}"/>
              </a:ext>
            </a:extLst>
          </p:cNvPr>
          <p:cNvSpPr/>
          <p:nvPr/>
        </p:nvSpPr>
        <p:spPr>
          <a:xfrm>
            <a:off x="1508393" y="5412025"/>
            <a:ext cx="900000" cy="36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70" tIns="47886" rIns="95770" bIns="47886" spcCol="0" rtlCol="0" anchor="ctr"/>
          <a:lstStyle/>
          <a:p>
            <a:pPr algn="ctr"/>
            <a:r>
              <a:rPr lang="pl-PL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Z4</a:t>
            </a:r>
          </a:p>
        </p:txBody>
      </p:sp>
      <p:cxnSp>
        <p:nvCxnSpPr>
          <p:cNvPr id="114" name="Łącznik prosty 113">
            <a:extLst>
              <a:ext uri="{FF2B5EF4-FFF2-40B4-BE49-F238E27FC236}">
                <a16:creationId xmlns:a16="http://schemas.microsoft.com/office/drawing/2014/main" id="{4EBFD853-1EFE-4721-020A-2858B477D42A}"/>
              </a:ext>
            </a:extLst>
          </p:cNvPr>
          <p:cNvCxnSpPr/>
          <p:nvPr/>
        </p:nvCxnSpPr>
        <p:spPr>
          <a:xfrm>
            <a:off x="2606805" y="5002103"/>
            <a:ext cx="0" cy="598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Łącznik prosty ze strzałką 115">
            <a:extLst>
              <a:ext uri="{FF2B5EF4-FFF2-40B4-BE49-F238E27FC236}">
                <a16:creationId xmlns:a16="http://schemas.microsoft.com/office/drawing/2014/main" id="{7DE2C2EA-8579-B7FE-861B-830AC828C5B4}"/>
              </a:ext>
            </a:extLst>
          </p:cNvPr>
          <p:cNvCxnSpPr>
            <a:cxnSpLocks/>
          </p:cNvCxnSpPr>
          <p:nvPr/>
        </p:nvCxnSpPr>
        <p:spPr>
          <a:xfrm flipH="1" flipV="1">
            <a:off x="2412835" y="5587728"/>
            <a:ext cx="193970" cy="4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43777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113</Words>
  <Application>Microsoft Office PowerPoint</Application>
  <PresentationFormat>Papier A4 (210x297 mm)</PresentationFormat>
  <Paragraphs>55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Arial</vt:lpstr>
      <vt:lpstr>Calibri</vt:lpstr>
      <vt:lpstr>Motyw pakietu Office</vt:lpstr>
      <vt:lpstr>Prezentacja programu PowerPoint</vt:lpstr>
    </vt:vector>
  </TitlesOfParts>
  <Company>Miejska Pracownia Urbanistyczna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Marek Wróbel</dc:creator>
  <cp:lastModifiedBy>Marcin Kasprzak</cp:lastModifiedBy>
  <cp:revision>69</cp:revision>
  <cp:lastPrinted>2023-08-28T10:31:26Z</cp:lastPrinted>
  <dcterms:created xsi:type="dcterms:W3CDTF">2011-05-19T07:46:21Z</dcterms:created>
  <dcterms:modified xsi:type="dcterms:W3CDTF">2023-08-28T10:32:24Z</dcterms:modified>
</cp:coreProperties>
</file>