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906000" cy="6858000" type="A4"/>
  <p:notesSz cx="6797675" cy="9926638"/>
  <p:defaultTextStyle>
    <a:defPPr>
      <a:defRPr lang="pl-PL"/>
    </a:defPPr>
    <a:lvl1pPr marL="0" algn="l" defTabSz="95770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78850" algn="l" defTabSz="95770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57700" algn="l" defTabSz="95770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436551" algn="l" defTabSz="95770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915402" algn="l" defTabSz="95770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394252" algn="l" defTabSz="95770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873102" algn="l" defTabSz="95770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351952" algn="l" defTabSz="95770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830803" algn="l" defTabSz="95770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 pośredni 2 — Ak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Styl pośredni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591" autoAdjust="0"/>
    <p:restoredTop sz="94712" autoAdjust="0"/>
  </p:normalViewPr>
  <p:slideViewPr>
    <p:cSldViewPr>
      <p:cViewPr varScale="1">
        <p:scale>
          <a:sx n="107" d="100"/>
          <a:sy n="107" d="100"/>
        </p:scale>
        <p:origin x="2088" y="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742950" y="2130427"/>
            <a:ext cx="8420100" cy="1470025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788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57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365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154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942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73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3519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8308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90B8A-2B95-402E-BA7E-229BBB441722}" type="datetimeFigureOut">
              <a:rPr lang="pl-PL" smtClean="0"/>
              <a:t>30.01.2026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67F77-91B7-40F5-A08A-C354A2E5480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831064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90B8A-2B95-402E-BA7E-229BBB441722}" type="datetimeFigureOut">
              <a:rPr lang="pl-PL" smtClean="0"/>
              <a:t>30.01.2026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67F77-91B7-40F5-A08A-C354A2E5480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34278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7181850" y="274640"/>
            <a:ext cx="2228850" cy="5851525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95300" y="274640"/>
            <a:ext cx="6521450" cy="5851525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90B8A-2B95-402E-BA7E-229BBB441722}" type="datetimeFigureOut">
              <a:rPr lang="pl-PL" smtClean="0"/>
              <a:t>30.01.2026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67F77-91B7-40F5-A08A-C354A2E5480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08424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90B8A-2B95-402E-BA7E-229BBB441722}" type="datetimeFigureOut">
              <a:rPr lang="pl-PL" smtClean="0"/>
              <a:t>30.01.2026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67F77-91B7-40F5-A08A-C354A2E5480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589854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82506" y="4406902"/>
            <a:ext cx="8420100" cy="1362075"/>
          </a:xfrm>
        </p:spPr>
        <p:txBody>
          <a:bodyPr anchor="t"/>
          <a:lstStyle>
            <a:lvl1pPr algn="l">
              <a:defRPr sz="4200" b="1" cap="all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82506" y="2906714"/>
            <a:ext cx="8420100" cy="1500187"/>
          </a:xfrm>
        </p:spPr>
        <p:txBody>
          <a:bodyPr anchor="b"/>
          <a:lstStyle>
            <a:lvl1pPr marL="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1pPr>
            <a:lvl2pPr marL="47885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577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43655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1540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39425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87310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35195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83080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90B8A-2B95-402E-BA7E-229BBB441722}" type="datetimeFigureOut">
              <a:rPr lang="pl-PL" smtClean="0"/>
              <a:t>30.01.2026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67F77-91B7-40F5-A08A-C354A2E5480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06035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90B8A-2B95-402E-BA7E-229BBB441722}" type="datetimeFigureOut">
              <a:rPr lang="pl-PL" smtClean="0"/>
              <a:t>30.01.2026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67F77-91B7-40F5-A08A-C354A2E5480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50075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8850" indent="0">
              <a:buNone/>
              <a:defRPr sz="2100" b="1"/>
            </a:lvl2pPr>
            <a:lvl3pPr marL="957700" indent="0">
              <a:buNone/>
              <a:defRPr sz="1900" b="1"/>
            </a:lvl3pPr>
            <a:lvl4pPr marL="1436551" indent="0">
              <a:buNone/>
              <a:defRPr sz="1600" b="1"/>
            </a:lvl4pPr>
            <a:lvl5pPr marL="1915402" indent="0">
              <a:buNone/>
              <a:defRPr sz="1600" b="1"/>
            </a:lvl5pPr>
            <a:lvl6pPr marL="2394252" indent="0">
              <a:buNone/>
              <a:defRPr sz="1600" b="1"/>
            </a:lvl6pPr>
            <a:lvl7pPr marL="2873102" indent="0">
              <a:buNone/>
              <a:defRPr sz="1600" b="1"/>
            </a:lvl7pPr>
            <a:lvl8pPr marL="3351952" indent="0">
              <a:buNone/>
              <a:defRPr sz="1600" b="1"/>
            </a:lvl8pPr>
            <a:lvl9pPr marL="3830803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90" cy="639762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8850" indent="0">
              <a:buNone/>
              <a:defRPr sz="2100" b="1"/>
            </a:lvl2pPr>
            <a:lvl3pPr marL="957700" indent="0">
              <a:buNone/>
              <a:defRPr sz="1900" b="1"/>
            </a:lvl3pPr>
            <a:lvl4pPr marL="1436551" indent="0">
              <a:buNone/>
              <a:defRPr sz="1600" b="1"/>
            </a:lvl4pPr>
            <a:lvl5pPr marL="1915402" indent="0">
              <a:buNone/>
              <a:defRPr sz="1600" b="1"/>
            </a:lvl5pPr>
            <a:lvl6pPr marL="2394252" indent="0">
              <a:buNone/>
              <a:defRPr sz="1600" b="1"/>
            </a:lvl6pPr>
            <a:lvl7pPr marL="2873102" indent="0">
              <a:buNone/>
              <a:defRPr sz="1600" b="1"/>
            </a:lvl7pPr>
            <a:lvl8pPr marL="3351952" indent="0">
              <a:buNone/>
              <a:defRPr sz="1600" b="1"/>
            </a:lvl8pPr>
            <a:lvl9pPr marL="3830803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90" cy="3951288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90B8A-2B95-402E-BA7E-229BBB441722}" type="datetimeFigureOut">
              <a:rPr lang="pl-PL" smtClean="0"/>
              <a:t>30.01.2026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67F77-91B7-40F5-A08A-C354A2E5480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047895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90B8A-2B95-402E-BA7E-229BBB441722}" type="datetimeFigureOut">
              <a:rPr lang="pl-PL" smtClean="0"/>
              <a:t>30.01.2026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67F77-91B7-40F5-A08A-C354A2E5480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086650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90B8A-2B95-402E-BA7E-229BBB441722}" type="datetimeFigureOut">
              <a:rPr lang="pl-PL" smtClean="0"/>
              <a:t>30.01.2026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67F77-91B7-40F5-A08A-C354A2E5480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88961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95301" y="273050"/>
            <a:ext cx="3259006" cy="1162050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95301" y="1435101"/>
            <a:ext cx="3259006" cy="4691063"/>
          </a:xfrm>
        </p:spPr>
        <p:txBody>
          <a:bodyPr/>
          <a:lstStyle>
            <a:lvl1pPr marL="0" indent="0">
              <a:buNone/>
              <a:defRPr sz="1500"/>
            </a:lvl1pPr>
            <a:lvl2pPr marL="478850" indent="0">
              <a:buNone/>
              <a:defRPr sz="1300"/>
            </a:lvl2pPr>
            <a:lvl3pPr marL="957700" indent="0">
              <a:buNone/>
              <a:defRPr sz="1000"/>
            </a:lvl3pPr>
            <a:lvl4pPr marL="1436551" indent="0">
              <a:buNone/>
              <a:defRPr sz="1000"/>
            </a:lvl4pPr>
            <a:lvl5pPr marL="1915402" indent="0">
              <a:buNone/>
              <a:defRPr sz="1000"/>
            </a:lvl5pPr>
            <a:lvl6pPr marL="2394252" indent="0">
              <a:buNone/>
              <a:defRPr sz="1000"/>
            </a:lvl6pPr>
            <a:lvl7pPr marL="2873102" indent="0">
              <a:buNone/>
              <a:defRPr sz="1000"/>
            </a:lvl7pPr>
            <a:lvl8pPr marL="3351952" indent="0">
              <a:buNone/>
              <a:defRPr sz="1000"/>
            </a:lvl8pPr>
            <a:lvl9pPr marL="3830803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90B8A-2B95-402E-BA7E-229BBB441722}" type="datetimeFigureOut">
              <a:rPr lang="pl-PL" smtClean="0"/>
              <a:t>30.01.2026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67F77-91B7-40F5-A08A-C354A2E5480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48463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400"/>
            </a:lvl1pPr>
            <a:lvl2pPr marL="478850" indent="0">
              <a:buNone/>
              <a:defRPr sz="2900"/>
            </a:lvl2pPr>
            <a:lvl3pPr marL="957700" indent="0">
              <a:buNone/>
              <a:defRPr sz="2500"/>
            </a:lvl3pPr>
            <a:lvl4pPr marL="1436551" indent="0">
              <a:buNone/>
              <a:defRPr sz="2100"/>
            </a:lvl4pPr>
            <a:lvl5pPr marL="1915402" indent="0">
              <a:buNone/>
              <a:defRPr sz="2100"/>
            </a:lvl5pPr>
            <a:lvl6pPr marL="2394252" indent="0">
              <a:buNone/>
              <a:defRPr sz="2100"/>
            </a:lvl6pPr>
            <a:lvl7pPr marL="2873102" indent="0">
              <a:buNone/>
              <a:defRPr sz="2100"/>
            </a:lvl7pPr>
            <a:lvl8pPr marL="3351952" indent="0">
              <a:buNone/>
              <a:defRPr sz="2100"/>
            </a:lvl8pPr>
            <a:lvl9pPr marL="3830803" indent="0">
              <a:buNone/>
              <a:defRPr sz="21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500"/>
            </a:lvl1pPr>
            <a:lvl2pPr marL="478850" indent="0">
              <a:buNone/>
              <a:defRPr sz="1300"/>
            </a:lvl2pPr>
            <a:lvl3pPr marL="957700" indent="0">
              <a:buNone/>
              <a:defRPr sz="1000"/>
            </a:lvl3pPr>
            <a:lvl4pPr marL="1436551" indent="0">
              <a:buNone/>
              <a:defRPr sz="1000"/>
            </a:lvl4pPr>
            <a:lvl5pPr marL="1915402" indent="0">
              <a:buNone/>
              <a:defRPr sz="1000"/>
            </a:lvl5pPr>
            <a:lvl6pPr marL="2394252" indent="0">
              <a:buNone/>
              <a:defRPr sz="1000"/>
            </a:lvl6pPr>
            <a:lvl7pPr marL="2873102" indent="0">
              <a:buNone/>
              <a:defRPr sz="1000"/>
            </a:lvl7pPr>
            <a:lvl8pPr marL="3351952" indent="0">
              <a:buNone/>
              <a:defRPr sz="1000"/>
            </a:lvl8pPr>
            <a:lvl9pPr marL="3830803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90B8A-2B95-402E-BA7E-229BBB441722}" type="datetimeFigureOut">
              <a:rPr lang="pl-PL" smtClean="0"/>
              <a:t>30.01.2026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67F77-91B7-40F5-A08A-C354A2E5480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95003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5770" tIns="47886" rIns="95770" bIns="47886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5770" tIns="47886" rIns="95770" bIns="47886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95300" y="6356352"/>
            <a:ext cx="2311400" cy="365125"/>
          </a:xfrm>
          <a:prstGeom prst="rect">
            <a:avLst/>
          </a:prstGeom>
        </p:spPr>
        <p:txBody>
          <a:bodyPr vert="horz" lIns="95770" tIns="47886" rIns="95770" bIns="47886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E90B8A-2B95-402E-BA7E-229BBB441722}" type="datetimeFigureOut">
              <a:rPr lang="pl-PL" smtClean="0"/>
              <a:t>30.01.2026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384550" y="6356352"/>
            <a:ext cx="3136900" cy="365125"/>
          </a:xfrm>
          <a:prstGeom prst="rect">
            <a:avLst/>
          </a:prstGeom>
        </p:spPr>
        <p:txBody>
          <a:bodyPr vert="horz" lIns="95770" tIns="47886" rIns="95770" bIns="47886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7099300" y="6356352"/>
            <a:ext cx="2311400" cy="365125"/>
          </a:xfrm>
          <a:prstGeom prst="rect">
            <a:avLst/>
          </a:prstGeom>
        </p:spPr>
        <p:txBody>
          <a:bodyPr vert="horz" lIns="95770" tIns="47886" rIns="95770" bIns="47886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767F77-91B7-40F5-A08A-C354A2E5480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87603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577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9138" indent="-359138" algn="l" defTabSz="957700" rtl="0" eaLnBrk="1" latinLnBrk="0" hangingPunct="1">
        <a:spcBef>
          <a:spcPct val="20000"/>
        </a:spcBef>
        <a:buFont typeface="Arial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1pPr>
      <a:lvl2pPr marL="778132" indent="-299281" algn="l" defTabSz="957700" rtl="0" eaLnBrk="1" latinLnBrk="0" hangingPunct="1">
        <a:spcBef>
          <a:spcPct val="20000"/>
        </a:spcBef>
        <a:buFont typeface="Arial" pitchFamily="34" charset="0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97126" indent="-239425" algn="l" defTabSz="957700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75976" indent="-239425" algn="l" defTabSz="9577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54826" indent="-239425" algn="l" defTabSz="957700" rtl="0" eaLnBrk="1" latinLnBrk="0" hangingPunct="1">
        <a:spcBef>
          <a:spcPct val="20000"/>
        </a:spcBef>
        <a:buFont typeface="Arial" pitchFamily="34" charset="0"/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33677" indent="-239425" algn="l" defTabSz="957700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12527" indent="-239425" algn="l" defTabSz="957700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591379" indent="-239425" algn="l" defTabSz="957700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070229" indent="-239425" algn="l" defTabSz="957700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5770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8850" algn="l" defTabSz="95770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57700" algn="l" defTabSz="95770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36551" algn="l" defTabSz="95770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15402" algn="l" defTabSz="95770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94252" algn="l" defTabSz="95770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73102" algn="l" defTabSz="95770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51952" algn="l" defTabSz="95770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30803" algn="l" defTabSz="95770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6" name="Tabela 27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1342098"/>
              </p:ext>
            </p:extLst>
          </p:nvPr>
        </p:nvGraphicFramePr>
        <p:xfrm>
          <a:off x="5529064" y="1916832"/>
          <a:ext cx="4216753" cy="3700617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1521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646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66977">
                <a:tc>
                  <a:txBody>
                    <a:bodyPr/>
                    <a:lstStyle/>
                    <a:p>
                      <a:r>
                        <a:rPr lang="pl-PL" sz="9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DN</a:t>
                      </a:r>
                      <a:endParaRPr lang="pl-PL" sz="9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9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Dyrektor</a:t>
                      </a:r>
                      <a:endParaRPr lang="pl-PL" sz="9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5260">
                <a:tc>
                  <a:txBody>
                    <a:bodyPr/>
                    <a:lstStyle/>
                    <a:p>
                      <a:r>
                        <a:rPr lang="pl-PL" sz="900" dirty="0">
                          <a:latin typeface="Arial" pitchFamily="34" charset="0"/>
                          <a:cs typeface="Arial" pitchFamily="34" charset="0"/>
                        </a:rPr>
                        <a:t>DA</a:t>
                      </a:r>
                    </a:p>
                  </a:txBody>
                  <a:tcPr marL="99060" marR="9906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900" dirty="0">
                          <a:latin typeface="Arial" pitchFamily="34" charset="0"/>
                          <a:cs typeface="Arial" pitchFamily="34" charset="0"/>
                        </a:rPr>
                        <a:t>Zastępca</a:t>
                      </a:r>
                      <a:r>
                        <a:rPr lang="pl-PL" sz="900" baseline="0" dirty="0">
                          <a:latin typeface="Arial" pitchFamily="34" charset="0"/>
                          <a:cs typeface="Arial" pitchFamily="34" charset="0"/>
                        </a:rPr>
                        <a:t> Dyrektora ds. Analiz</a:t>
                      </a:r>
                      <a:endParaRPr lang="pl-PL" sz="9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260">
                <a:tc>
                  <a:txBody>
                    <a:bodyPr/>
                    <a:lstStyle/>
                    <a:p>
                      <a:r>
                        <a:rPr lang="pl-PL" sz="900" dirty="0">
                          <a:latin typeface="Arial" pitchFamily="34" charset="0"/>
                          <a:cs typeface="Arial" pitchFamily="34" charset="0"/>
                        </a:rPr>
                        <a:t>DP</a:t>
                      </a:r>
                    </a:p>
                  </a:txBody>
                  <a:tcPr marL="99060" marR="9906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900" dirty="0">
                          <a:latin typeface="Arial" pitchFamily="34" charset="0"/>
                          <a:cs typeface="Arial" pitchFamily="34" charset="0"/>
                        </a:rPr>
                        <a:t>Zastępca Dyrektora ds. Projektowania</a:t>
                      </a:r>
                    </a:p>
                  </a:txBody>
                  <a:tcPr marL="99060" marR="9906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2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900" u="none" strike="noStrike" cap="none" normalizeH="0" baseline="0" dirty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GK</a:t>
                      </a:r>
                      <a:endParaRPr kumimoji="0" lang="pl-PL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9060" marR="99060" anchor="ctr" horzOverflow="overflow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900" u="none" strike="noStrike" cap="none" normalizeH="0" baseline="0" dirty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Główny Księgowy</a:t>
                      </a:r>
                      <a:endParaRPr kumimoji="0" lang="pl-PL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9060" marR="99060" anchor="ctr" horzOverflow="overflow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2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GP</a:t>
                      </a:r>
                    </a:p>
                  </a:txBody>
                  <a:tcPr marL="99060" marR="99060" anchor="ctr" horzOverflow="overflow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Generalny Projektant</a:t>
                      </a:r>
                    </a:p>
                  </a:txBody>
                  <a:tcPr marL="99060" marR="99060" anchor="ctr" horzOverflow="overflow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2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KS</a:t>
                      </a:r>
                    </a:p>
                  </a:txBody>
                  <a:tcPr marL="99060" marR="99060" anchor="ctr" horzOverflow="overflow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Stanowisko ds. </a:t>
                      </a:r>
                      <a:r>
                        <a:rPr kumimoji="0" lang="pl-PL" sz="900" u="none" strike="noStrike" cap="none" normalizeH="0" baseline="0" dirty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Kształtowania Relacji Społecznych</a:t>
                      </a:r>
                      <a:endParaRPr kumimoji="0" lang="pl-PL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9060" marR="99060" anchor="ctr" horzOverflow="overflow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2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IOD</a:t>
                      </a:r>
                    </a:p>
                  </a:txBody>
                  <a:tcPr marL="99060" marR="99060" anchor="ctr" horzOverflow="overflow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Inspektor Ochrony Danych</a:t>
                      </a:r>
                    </a:p>
                  </a:txBody>
                  <a:tcPr marL="99060" marR="99060" anchor="ctr" horzOverflow="overflow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52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900" u="none" strike="noStrike" cap="none" normalizeH="0" baseline="0" dirty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RP</a:t>
                      </a:r>
                      <a:endParaRPr kumimoji="0" lang="pl-PL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9060" marR="99060" anchor="ctr" horzOverflow="overflow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900" u="none" strike="noStrike" cap="none" normalizeH="0" baseline="0" dirty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Dział Prawny</a:t>
                      </a:r>
                      <a:endParaRPr kumimoji="0" lang="pl-PL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9060" marR="99060" anchor="ctr" horzOverflow="overflow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52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KP</a:t>
                      </a:r>
                    </a:p>
                  </a:txBody>
                  <a:tcPr marL="99060" marR="99060" anchor="ctr" horzOverflow="overflow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Dział Kadr i Płac</a:t>
                      </a:r>
                    </a:p>
                  </a:txBody>
                  <a:tcPr marL="99060" marR="99060" anchor="ctr" horzOverflow="overflow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52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900" u="none" strike="noStrike" cap="none" normalizeH="0" baseline="0" dirty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OR</a:t>
                      </a:r>
                      <a:endParaRPr kumimoji="0" lang="pl-PL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9060" marR="99060" anchor="ctr" horzOverflow="overflow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900" u="none" strike="noStrike" cap="none" normalizeH="0" baseline="0" dirty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Dział Organizacyjny</a:t>
                      </a:r>
                      <a:endParaRPr kumimoji="0" lang="pl-PL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9060" marR="99060" anchor="ctr" horzOverflow="overflow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452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900" u="none" strike="noStrike" cap="none" normalizeH="0" baseline="0" dirty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IN</a:t>
                      </a:r>
                      <a:endParaRPr kumimoji="0" lang="pl-PL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9060" marR="99060" anchor="ctr" horzOverflow="overflow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Zespół Infrastruktury Informacji Przestrzennej</a:t>
                      </a:r>
                    </a:p>
                  </a:txBody>
                  <a:tcPr marL="99060" marR="99060" anchor="ctr" horzOverflow="overflow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452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900" u="none" strike="noStrike" cap="none" normalizeH="0" baseline="0" dirty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Z1, Z2, Z3, Z4</a:t>
                      </a:r>
                      <a:endParaRPr kumimoji="0" lang="pl-PL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9060" marR="99060" anchor="ctr" horzOverflow="overflow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900" u="none" strike="noStrike" cap="none" normalizeH="0" baseline="0" dirty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zespoły projektowe</a:t>
                      </a:r>
                      <a:endParaRPr kumimoji="0" lang="pl-PL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9060" marR="99060" anchor="ctr" horzOverflow="overflow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452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900" u="none" strike="noStrike" cap="none" normalizeH="0" baseline="0" dirty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ZT</a:t>
                      </a:r>
                      <a:endParaRPr kumimoji="0" lang="pl-PL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9060" marR="99060" anchor="ctr" horzOverflow="overflow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900" u="none" strike="noStrike" cap="none" normalizeH="0" baseline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Zespół Infrastruktury Transportowej </a:t>
                      </a:r>
                      <a:r>
                        <a:rPr kumimoji="0" lang="pl-PL" sz="900" u="none" strike="noStrike" cap="none" normalizeH="0" baseline="0" dirty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i Technicznej</a:t>
                      </a:r>
                      <a:endParaRPr kumimoji="0" lang="pl-PL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9060" marR="99060" anchor="ctr" horzOverflow="overflow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452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900" u="none" strike="noStrike" cap="none" normalizeH="0" baseline="0" dirty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ZOŚ</a:t>
                      </a:r>
                      <a:endParaRPr kumimoji="0" lang="pl-PL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9060" marR="99060" anchor="ctr" horzOverflow="overflow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900" u="none" strike="noStrike" cap="none" normalizeH="0" baseline="0" dirty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Zespół Opracowań Środowiskowych</a:t>
                      </a:r>
                      <a:endParaRPr kumimoji="0" lang="pl-PL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9060" marR="99060" anchor="ctr" horzOverflow="overflow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452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ZOF</a:t>
                      </a:r>
                    </a:p>
                  </a:txBody>
                  <a:tcPr marL="99060" marR="99060" anchor="ctr" horzOverflow="overflow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Zespół Opracowań Finansowych</a:t>
                      </a:r>
                    </a:p>
                  </a:txBody>
                  <a:tcPr marL="99060" marR="99060" anchor="ctr" horzOverflow="overflow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sp>
        <p:nvSpPr>
          <p:cNvPr id="226" name="Prostokąt zaokrąglony 225"/>
          <p:cNvSpPr/>
          <p:nvPr/>
        </p:nvSpPr>
        <p:spPr>
          <a:xfrm>
            <a:off x="4152155" y="4943020"/>
            <a:ext cx="910337" cy="3600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70" tIns="47886" rIns="95770" bIns="47886" spcCol="0" rtlCol="0" anchor="ctr"/>
          <a:lstStyle/>
          <a:p>
            <a:pPr algn="ctr"/>
            <a:r>
              <a:rPr lang="pl-PL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OR</a:t>
            </a:r>
          </a:p>
        </p:txBody>
      </p:sp>
      <p:sp>
        <p:nvSpPr>
          <p:cNvPr id="323" name="pole tekstowe 322"/>
          <p:cNvSpPr txBox="1"/>
          <p:nvPr/>
        </p:nvSpPr>
        <p:spPr>
          <a:xfrm>
            <a:off x="2435661" y="1246074"/>
            <a:ext cx="53860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200" b="1" dirty="0">
                <a:latin typeface="Arial" pitchFamily="34" charset="0"/>
                <a:cs typeface="Arial" pitchFamily="34" charset="0"/>
              </a:rPr>
              <a:t>Struktura Organizacyjna Miejskiej Pracowni Urbanistycznej w Poznaniu </a:t>
            </a:r>
          </a:p>
        </p:txBody>
      </p:sp>
      <p:sp>
        <p:nvSpPr>
          <p:cNvPr id="324" name="pole tekstowe 323"/>
          <p:cNvSpPr txBox="1"/>
          <p:nvPr/>
        </p:nvSpPr>
        <p:spPr>
          <a:xfrm>
            <a:off x="5961112" y="442555"/>
            <a:ext cx="36004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900" dirty="0">
                <a:latin typeface="Arial" pitchFamily="34" charset="0"/>
                <a:cs typeface="Arial" pitchFamily="34" charset="0"/>
              </a:rPr>
              <a:t>Załącznik do Regulaminu Organizacyjnego</a:t>
            </a:r>
          </a:p>
        </p:txBody>
      </p:sp>
      <p:sp>
        <p:nvSpPr>
          <p:cNvPr id="170" name="Prostokąt zaokrąglony 169"/>
          <p:cNvSpPr/>
          <p:nvPr/>
        </p:nvSpPr>
        <p:spPr>
          <a:xfrm>
            <a:off x="1416446" y="1724603"/>
            <a:ext cx="1080000" cy="360000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70" tIns="47886" rIns="95770" bIns="47886" spcCol="0" rtlCol="0" anchor="ctr"/>
          <a:lstStyle/>
          <a:p>
            <a:pPr algn="ctr"/>
            <a:r>
              <a:rPr lang="pl-PL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DN</a:t>
            </a:r>
          </a:p>
        </p:txBody>
      </p:sp>
      <p:sp>
        <p:nvSpPr>
          <p:cNvPr id="32" name="Prostokąt zaokrąglony 31"/>
          <p:cNvSpPr/>
          <p:nvPr/>
        </p:nvSpPr>
        <p:spPr>
          <a:xfrm>
            <a:off x="4152155" y="4011296"/>
            <a:ext cx="910338" cy="3600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70" tIns="47886" rIns="95770" bIns="47886" spcCol="0" rtlCol="0" anchor="ctr"/>
          <a:lstStyle/>
          <a:p>
            <a:pPr algn="ctr"/>
            <a:r>
              <a:rPr lang="pl-PL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RP</a:t>
            </a:r>
          </a:p>
        </p:txBody>
      </p:sp>
      <p:sp>
        <p:nvSpPr>
          <p:cNvPr id="225" name="Prostokąt zaokrąglony 224"/>
          <p:cNvSpPr/>
          <p:nvPr/>
        </p:nvSpPr>
        <p:spPr>
          <a:xfrm>
            <a:off x="4155431" y="2636912"/>
            <a:ext cx="907061" cy="3600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70" tIns="47886" rIns="95770" bIns="47886" spcCol="0" rtlCol="0" anchor="ctr"/>
          <a:lstStyle/>
          <a:p>
            <a:pPr algn="ctr"/>
            <a:r>
              <a:rPr lang="pl-PL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GP</a:t>
            </a:r>
          </a:p>
        </p:txBody>
      </p:sp>
      <p:sp>
        <p:nvSpPr>
          <p:cNvPr id="227" name="Prostokąt zaokrąglony 226"/>
          <p:cNvSpPr/>
          <p:nvPr/>
        </p:nvSpPr>
        <p:spPr>
          <a:xfrm>
            <a:off x="4160912" y="3091061"/>
            <a:ext cx="894520" cy="3600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70" tIns="47886" rIns="95770" bIns="47886" spcCol="0" rtlCol="0" anchor="ctr"/>
          <a:lstStyle/>
          <a:p>
            <a:pPr algn="ctr"/>
            <a:r>
              <a:rPr lang="pl-PL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KS</a:t>
            </a:r>
          </a:p>
        </p:txBody>
      </p:sp>
      <p:sp>
        <p:nvSpPr>
          <p:cNvPr id="228" name="Prostokąt zaokrąglony 227"/>
          <p:cNvSpPr/>
          <p:nvPr/>
        </p:nvSpPr>
        <p:spPr>
          <a:xfrm>
            <a:off x="4152156" y="5412025"/>
            <a:ext cx="919094" cy="3600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70" tIns="47886" rIns="95770" bIns="47886" spcCol="0" rtlCol="0" anchor="ctr"/>
          <a:lstStyle/>
          <a:p>
            <a:pPr algn="ctr"/>
            <a:r>
              <a:rPr lang="pl-PL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IN</a:t>
            </a:r>
          </a:p>
        </p:txBody>
      </p:sp>
      <p:sp>
        <p:nvSpPr>
          <p:cNvPr id="233" name="Prostokąt zaokrąglony 232"/>
          <p:cNvSpPr/>
          <p:nvPr/>
        </p:nvSpPr>
        <p:spPr>
          <a:xfrm>
            <a:off x="2880946" y="2636952"/>
            <a:ext cx="900000" cy="360000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70" tIns="47886" rIns="95770" bIns="47886" spcCol="0" rtlCol="0" anchor="ctr"/>
          <a:lstStyle/>
          <a:p>
            <a:pPr algn="ctr"/>
            <a:r>
              <a:rPr lang="pl-PL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GK</a:t>
            </a:r>
          </a:p>
        </p:txBody>
      </p:sp>
      <p:sp>
        <p:nvSpPr>
          <p:cNvPr id="222" name="Prostokąt zaokrąglony 221"/>
          <p:cNvSpPr>
            <a:spLocks/>
          </p:cNvSpPr>
          <p:nvPr/>
        </p:nvSpPr>
        <p:spPr>
          <a:xfrm>
            <a:off x="128464" y="3636526"/>
            <a:ext cx="900000" cy="3600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70" tIns="47886" rIns="95770" bIns="47886" spcCol="0" rtlCol="0" anchor="ctr"/>
          <a:lstStyle/>
          <a:p>
            <a:pPr algn="ctr"/>
            <a:r>
              <a:rPr lang="pl-PL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ZT</a:t>
            </a:r>
          </a:p>
        </p:txBody>
      </p:sp>
      <p:sp>
        <p:nvSpPr>
          <p:cNvPr id="230" name="Prostokąt zaokrąglony 229"/>
          <p:cNvSpPr>
            <a:spLocks/>
          </p:cNvSpPr>
          <p:nvPr/>
        </p:nvSpPr>
        <p:spPr>
          <a:xfrm>
            <a:off x="128464" y="4249034"/>
            <a:ext cx="900000" cy="3600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70" tIns="47886" rIns="95770" bIns="47886" spcCol="0" rtlCol="0" anchor="ctr"/>
          <a:lstStyle/>
          <a:p>
            <a:pPr algn="ctr"/>
            <a:r>
              <a:rPr lang="pl-PL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ZOŚ</a:t>
            </a:r>
          </a:p>
        </p:txBody>
      </p:sp>
      <p:sp>
        <p:nvSpPr>
          <p:cNvPr id="231" name="Prostokąt zaokrąglony 230"/>
          <p:cNvSpPr>
            <a:spLocks/>
          </p:cNvSpPr>
          <p:nvPr/>
        </p:nvSpPr>
        <p:spPr>
          <a:xfrm>
            <a:off x="128464" y="2636952"/>
            <a:ext cx="900000" cy="360000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70" tIns="47886" rIns="95770" bIns="47886" spcCol="0" rtlCol="0" anchor="ctr"/>
          <a:lstStyle/>
          <a:p>
            <a:pPr algn="ctr"/>
            <a:r>
              <a:rPr lang="pl-PL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DA</a:t>
            </a:r>
          </a:p>
        </p:txBody>
      </p:sp>
      <p:sp>
        <p:nvSpPr>
          <p:cNvPr id="40" name="Prostokąt zaokrąglony 39"/>
          <p:cNvSpPr>
            <a:spLocks/>
          </p:cNvSpPr>
          <p:nvPr/>
        </p:nvSpPr>
        <p:spPr>
          <a:xfrm>
            <a:off x="128464" y="4826278"/>
            <a:ext cx="900000" cy="3600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70" tIns="47886" rIns="95770" bIns="47886" spcCol="0" rtlCol="0" anchor="ctr"/>
          <a:lstStyle/>
          <a:p>
            <a:pPr algn="ctr"/>
            <a:r>
              <a:rPr lang="pl-PL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ZOF</a:t>
            </a:r>
          </a:p>
        </p:txBody>
      </p:sp>
      <p:sp>
        <p:nvSpPr>
          <p:cNvPr id="39" name="Prostokąt zaokrąglony 38"/>
          <p:cNvSpPr/>
          <p:nvPr/>
        </p:nvSpPr>
        <p:spPr>
          <a:xfrm>
            <a:off x="1506446" y="3641884"/>
            <a:ext cx="900000" cy="3600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70" tIns="47886" rIns="95770" bIns="47886" spcCol="0" rtlCol="0" anchor="ctr"/>
          <a:lstStyle/>
          <a:p>
            <a:pPr algn="ctr"/>
            <a:r>
              <a:rPr lang="pl-PL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Z1</a:t>
            </a:r>
          </a:p>
        </p:txBody>
      </p:sp>
      <p:sp>
        <p:nvSpPr>
          <p:cNvPr id="42" name="Prostokąt zaokrąglony 41"/>
          <p:cNvSpPr/>
          <p:nvPr/>
        </p:nvSpPr>
        <p:spPr>
          <a:xfrm>
            <a:off x="1506446" y="2636912"/>
            <a:ext cx="900000" cy="360000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70" tIns="47886" rIns="95770" bIns="47886" spcCol="0" rtlCol="0" anchor="ctr"/>
          <a:lstStyle/>
          <a:p>
            <a:pPr algn="ctr"/>
            <a:r>
              <a:rPr lang="pl-PL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DP</a:t>
            </a:r>
          </a:p>
        </p:txBody>
      </p:sp>
      <p:sp>
        <p:nvSpPr>
          <p:cNvPr id="50" name="Prostokąt zaokrąglony 49"/>
          <p:cNvSpPr/>
          <p:nvPr/>
        </p:nvSpPr>
        <p:spPr>
          <a:xfrm>
            <a:off x="4162493" y="4466278"/>
            <a:ext cx="908757" cy="3600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70" tIns="47886" rIns="95770" bIns="47886" spcCol="0" rtlCol="0" anchor="ctr"/>
          <a:lstStyle/>
          <a:p>
            <a:pPr algn="ctr"/>
            <a:r>
              <a:rPr lang="pl-PL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KP</a:t>
            </a:r>
          </a:p>
        </p:txBody>
      </p:sp>
      <p:sp>
        <p:nvSpPr>
          <p:cNvPr id="57" name="Prostokąt zaokrąglony 56"/>
          <p:cNvSpPr/>
          <p:nvPr/>
        </p:nvSpPr>
        <p:spPr>
          <a:xfrm>
            <a:off x="4162493" y="3549507"/>
            <a:ext cx="892939" cy="3600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70" tIns="47886" rIns="95770" bIns="47886" spcCol="0" rtlCol="0" anchor="ctr"/>
          <a:lstStyle/>
          <a:p>
            <a:pPr algn="ctr"/>
            <a:r>
              <a:rPr lang="pl-PL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IOD</a:t>
            </a:r>
          </a:p>
        </p:txBody>
      </p:sp>
      <p:sp>
        <p:nvSpPr>
          <p:cNvPr id="72" name="Prostokąt zaokrąglony 71"/>
          <p:cNvSpPr/>
          <p:nvPr/>
        </p:nvSpPr>
        <p:spPr>
          <a:xfrm>
            <a:off x="1506446" y="4249034"/>
            <a:ext cx="900000" cy="3600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70" tIns="47886" rIns="95770" bIns="47886" spcCol="0" rtlCol="0" anchor="ctr"/>
          <a:lstStyle/>
          <a:p>
            <a:pPr algn="ctr"/>
            <a:r>
              <a:rPr lang="pl-PL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Z2</a:t>
            </a:r>
          </a:p>
        </p:txBody>
      </p:sp>
      <p:sp>
        <p:nvSpPr>
          <p:cNvPr id="73" name="Prostokąt zaokrąglony 72"/>
          <p:cNvSpPr/>
          <p:nvPr/>
        </p:nvSpPr>
        <p:spPr>
          <a:xfrm>
            <a:off x="1506446" y="4826278"/>
            <a:ext cx="900000" cy="3600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70" tIns="47886" rIns="95770" bIns="47886" spcCol="0" rtlCol="0" anchor="ctr"/>
          <a:lstStyle/>
          <a:p>
            <a:pPr algn="ctr"/>
            <a:r>
              <a:rPr lang="pl-PL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Z3</a:t>
            </a:r>
          </a:p>
        </p:txBody>
      </p:sp>
      <p:cxnSp>
        <p:nvCxnSpPr>
          <p:cNvPr id="23" name="Łącznik prosty 22">
            <a:extLst>
              <a:ext uri="{FF2B5EF4-FFF2-40B4-BE49-F238E27FC236}">
                <a16:creationId xmlns:a16="http://schemas.microsoft.com/office/drawing/2014/main" id="{BEC1B46F-5579-6DD8-556B-0EC6F9F62469}"/>
              </a:ext>
            </a:extLst>
          </p:cNvPr>
          <p:cNvCxnSpPr/>
          <p:nvPr/>
        </p:nvCxnSpPr>
        <p:spPr>
          <a:xfrm>
            <a:off x="578464" y="2420888"/>
            <a:ext cx="275248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Łącznik prosty 24">
            <a:extLst>
              <a:ext uri="{FF2B5EF4-FFF2-40B4-BE49-F238E27FC236}">
                <a16:creationId xmlns:a16="http://schemas.microsoft.com/office/drawing/2014/main" id="{BD8117B3-4565-6D02-17E8-0661F605F8F4}"/>
              </a:ext>
            </a:extLst>
          </p:cNvPr>
          <p:cNvCxnSpPr>
            <a:stCxn id="170" idx="2"/>
          </p:cNvCxnSpPr>
          <p:nvPr/>
        </p:nvCxnSpPr>
        <p:spPr>
          <a:xfrm>
            <a:off x="1956446" y="2084603"/>
            <a:ext cx="0" cy="3362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Łącznik prosty 27">
            <a:extLst>
              <a:ext uri="{FF2B5EF4-FFF2-40B4-BE49-F238E27FC236}">
                <a16:creationId xmlns:a16="http://schemas.microsoft.com/office/drawing/2014/main" id="{441C502A-8031-B254-A1E6-527259DFBC80}"/>
              </a:ext>
            </a:extLst>
          </p:cNvPr>
          <p:cNvCxnSpPr>
            <a:stCxn id="170" idx="3"/>
          </p:cNvCxnSpPr>
          <p:nvPr/>
        </p:nvCxnSpPr>
        <p:spPr>
          <a:xfrm>
            <a:off x="2496446" y="1904603"/>
            <a:ext cx="2777620" cy="68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Łącznik prosty 33">
            <a:extLst>
              <a:ext uri="{FF2B5EF4-FFF2-40B4-BE49-F238E27FC236}">
                <a16:creationId xmlns:a16="http://schemas.microsoft.com/office/drawing/2014/main" id="{AF2B5886-AB32-2954-9033-789BAD4F4596}"/>
              </a:ext>
            </a:extLst>
          </p:cNvPr>
          <p:cNvCxnSpPr>
            <a:cxnSpLocks/>
          </p:cNvCxnSpPr>
          <p:nvPr/>
        </p:nvCxnSpPr>
        <p:spPr>
          <a:xfrm>
            <a:off x="5265773" y="1914360"/>
            <a:ext cx="1" cy="36776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Łącznik prosty 37">
            <a:extLst>
              <a:ext uri="{FF2B5EF4-FFF2-40B4-BE49-F238E27FC236}">
                <a16:creationId xmlns:a16="http://schemas.microsoft.com/office/drawing/2014/main" id="{A33FACCA-E421-BD8F-87A9-D8623AD41B96}"/>
              </a:ext>
            </a:extLst>
          </p:cNvPr>
          <p:cNvCxnSpPr>
            <a:stCxn id="231" idx="3"/>
          </p:cNvCxnSpPr>
          <p:nvPr/>
        </p:nvCxnSpPr>
        <p:spPr>
          <a:xfrm flipV="1">
            <a:off x="1028464" y="2816912"/>
            <a:ext cx="180120" cy="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Łącznik prosty 46">
            <a:extLst>
              <a:ext uri="{FF2B5EF4-FFF2-40B4-BE49-F238E27FC236}">
                <a16:creationId xmlns:a16="http://schemas.microsoft.com/office/drawing/2014/main" id="{EFF673C6-5B4E-0E63-5C69-9506E3613A32}"/>
              </a:ext>
            </a:extLst>
          </p:cNvPr>
          <p:cNvCxnSpPr>
            <a:stCxn id="42" idx="3"/>
          </p:cNvCxnSpPr>
          <p:nvPr/>
        </p:nvCxnSpPr>
        <p:spPr>
          <a:xfrm>
            <a:off x="2406446" y="2816912"/>
            <a:ext cx="20035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Łącznik prosty 52">
            <a:extLst>
              <a:ext uri="{FF2B5EF4-FFF2-40B4-BE49-F238E27FC236}">
                <a16:creationId xmlns:a16="http://schemas.microsoft.com/office/drawing/2014/main" id="{F775666B-D8CE-8F50-351B-CFBB3F37B435}"/>
              </a:ext>
            </a:extLst>
          </p:cNvPr>
          <p:cNvCxnSpPr/>
          <p:nvPr/>
        </p:nvCxnSpPr>
        <p:spPr>
          <a:xfrm>
            <a:off x="1208584" y="2816912"/>
            <a:ext cx="0" cy="21851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Łącznik prosty 54">
            <a:extLst>
              <a:ext uri="{FF2B5EF4-FFF2-40B4-BE49-F238E27FC236}">
                <a16:creationId xmlns:a16="http://schemas.microsoft.com/office/drawing/2014/main" id="{15E05BB8-5669-C0F2-E96F-9EF707CB7B44}"/>
              </a:ext>
            </a:extLst>
          </p:cNvPr>
          <p:cNvCxnSpPr/>
          <p:nvPr/>
        </p:nvCxnSpPr>
        <p:spPr>
          <a:xfrm>
            <a:off x="2606805" y="2816912"/>
            <a:ext cx="0" cy="21851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Łącznik prosty ze strzałką 62">
            <a:extLst>
              <a:ext uri="{FF2B5EF4-FFF2-40B4-BE49-F238E27FC236}">
                <a16:creationId xmlns:a16="http://schemas.microsoft.com/office/drawing/2014/main" id="{BFF9402E-4D05-406E-8158-CD5D9EC9E1B6}"/>
              </a:ext>
            </a:extLst>
          </p:cNvPr>
          <p:cNvCxnSpPr>
            <a:endCxn id="40" idx="3"/>
          </p:cNvCxnSpPr>
          <p:nvPr/>
        </p:nvCxnSpPr>
        <p:spPr>
          <a:xfrm flipH="1">
            <a:off x="1028464" y="5002103"/>
            <a:ext cx="180120" cy="41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Łącznik prosty ze strzałką 65">
            <a:extLst>
              <a:ext uri="{FF2B5EF4-FFF2-40B4-BE49-F238E27FC236}">
                <a16:creationId xmlns:a16="http://schemas.microsoft.com/office/drawing/2014/main" id="{162973F5-CF63-719E-3F76-ACAAD17334C9}"/>
              </a:ext>
            </a:extLst>
          </p:cNvPr>
          <p:cNvCxnSpPr>
            <a:endCxn id="230" idx="3"/>
          </p:cNvCxnSpPr>
          <p:nvPr/>
        </p:nvCxnSpPr>
        <p:spPr>
          <a:xfrm flipH="1">
            <a:off x="1028464" y="4429034"/>
            <a:ext cx="18012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Łącznik prosty ze strzałką 67">
            <a:extLst>
              <a:ext uri="{FF2B5EF4-FFF2-40B4-BE49-F238E27FC236}">
                <a16:creationId xmlns:a16="http://schemas.microsoft.com/office/drawing/2014/main" id="{AD42EBCF-BDDD-906E-8468-427A75DAE7C6}"/>
              </a:ext>
            </a:extLst>
          </p:cNvPr>
          <p:cNvCxnSpPr>
            <a:cxnSpLocks/>
            <a:endCxn id="222" idx="3"/>
          </p:cNvCxnSpPr>
          <p:nvPr/>
        </p:nvCxnSpPr>
        <p:spPr>
          <a:xfrm flipH="1">
            <a:off x="1028464" y="3816526"/>
            <a:ext cx="18012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Łącznik prosty ze strzałką 74">
            <a:extLst>
              <a:ext uri="{FF2B5EF4-FFF2-40B4-BE49-F238E27FC236}">
                <a16:creationId xmlns:a16="http://schemas.microsoft.com/office/drawing/2014/main" id="{4000AC92-0D4A-581E-541F-A311BCF8BB3C}"/>
              </a:ext>
            </a:extLst>
          </p:cNvPr>
          <p:cNvCxnSpPr>
            <a:cxnSpLocks/>
            <a:endCxn id="39" idx="3"/>
          </p:cNvCxnSpPr>
          <p:nvPr/>
        </p:nvCxnSpPr>
        <p:spPr>
          <a:xfrm flipH="1">
            <a:off x="2406446" y="3821884"/>
            <a:ext cx="20035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Łącznik prosty ze strzałką 81">
            <a:extLst>
              <a:ext uri="{FF2B5EF4-FFF2-40B4-BE49-F238E27FC236}">
                <a16:creationId xmlns:a16="http://schemas.microsoft.com/office/drawing/2014/main" id="{6CE2F612-21D2-1D63-89F1-029B8917668A}"/>
              </a:ext>
            </a:extLst>
          </p:cNvPr>
          <p:cNvCxnSpPr>
            <a:endCxn id="72" idx="3"/>
          </p:cNvCxnSpPr>
          <p:nvPr/>
        </p:nvCxnSpPr>
        <p:spPr>
          <a:xfrm flipH="1">
            <a:off x="2406446" y="4429034"/>
            <a:ext cx="20035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Łącznik prosty ze strzałką 84">
            <a:extLst>
              <a:ext uri="{FF2B5EF4-FFF2-40B4-BE49-F238E27FC236}">
                <a16:creationId xmlns:a16="http://schemas.microsoft.com/office/drawing/2014/main" id="{7A83558D-3554-1FC2-CE1D-73BF226FA972}"/>
              </a:ext>
            </a:extLst>
          </p:cNvPr>
          <p:cNvCxnSpPr>
            <a:endCxn id="73" idx="3"/>
          </p:cNvCxnSpPr>
          <p:nvPr/>
        </p:nvCxnSpPr>
        <p:spPr>
          <a:xfrm flipH="1">
            <a:off x="2406446" y="5006278"/>
            <a:ext cx="20035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Łącznik prosty ze strzałką 86">
            <a:extLst>
              <a:ext uri="{FF2B5EF4-FFF2-40B4-BE49-F238E27FC236}">
                <a16:creationId xmlns:a16="http://schemas.microsoft.com/office/drawing/2014/main" id="{89F8E842-69E9-81F0-239A-C2ACC2974C9D}"/>
              </a:ext>
            </a:extLst>
          </p:cNvPr>
          <p:cNvCxnSpPr>
            <a:endCxn id="228" idx="3"/>
          </p:cNvCxnSpPr>
          <p:nvPr/>
        </p:nvCxnSpPr>
        <p:spPr>
          <a:xfrm flipH="1">
            <a:off x="5071250" y="5592025"/>
            <a:ext cx="19452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Łącznik prosty ze strzałką 88">
            <a:extLst>
              <a:ext uri="{FF2B5EF4-FFF2-40B4-BE49-F238E27FC236}">
                <a16:creationId xmlns:a16="http://schemas.microsoft.com/office/drawing/2014/main" id="{51CD7EA6-8B6D-9BED-7F96-634984E723D1}"/>
              </a:ext>
            </a:extLst>
          </p:cNvPr>
          <p:cNvCxnSpPr>
            <a:endCxn id="227" idx="3"/>
          </p:cNvCxnSpPr>
          <p:nvPr/>
        </p:nvCxnSpPr>
        <p:spPr>
          <a:xfrm flipH="1">
            <a:off x="5055432" y="3271061"/>
            <a:ext cx="21034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Łącznik prosty ze strzałką 91">
            <a:extLst>
              <a:ext uri="{FF2B5EF4-FFF2-40B4-BE49-F238E27FC236}">
                <a16:creationId xmlns:a16="http://schemas.microsoft.com/office/drawing/2014/main" id="{DD8496D9-ADEE-F85A-21CE-35A6EFD93458}"/>
              </a:ext>
            </a:extLst>
          </p:cNvPr>
          <p:cNvCxnSpPr>
            <a:endCxn id="225" idx="3"/>
          </p:cNvCxnSpPr>
          <p:nvPr/>
        </p:nvCxnSpPr>
        <p:spPr>
          <a:xfrm flipH="1" flipV="1">
            <a:off x="5062492" y="2816912"/>
            <a:ext cx="203282" cy="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Łącznik prosty ze strzałką 94">
            <a:extLst>
              <a:ext uri="{FF2B5EF4-FFF2-40B4-BE49-F238E27FC236}">
                <a16:creationId xmlns:a16="http://schemas.microsoft.com/office/drawing/2014/main" id="{2A584E2A-D1F8-9457-4C1C-0A0A403AC739}"/>
              </a:ext>
            </a:extLst>
          </p:cNvPr>
          <p:cNvCxnSpPr>
            <a:endCxn id="57" idx="3"/>
          </p:cNvCxnSpPr>
          <p:nvPr/>
        </p:nvCxnSpPr>
        <p:spPr>
          <a:xfrm flipH="1">
            <a:off x="5055432" y="3729507"/>
            <a:ext cx="21034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Łącznik prosty ze strzałką 96">
            <a:extLst>
              <a:ext uri="{FF2B5EF4-FFF2-40B4-BE49-F238E27FC236}">
                <a16:creationId xmlns:a16="http://schemas.microsoft.com/office/drawing/2014/main" id="{3C0301BE-ACDE-1F54-2B38-12B4705691DD}"/>
              </a:ext>
            </a:extLst>
          </p:cNvPr>
          <p:cNvCxnSpPr/>
          <p:nvPr/>
        </p:nvCxnSpPr>
        <p:spPr>
          <a:xfrm flipH="1">
            <a:off x="5062493" y="4176526"/>
            <a:ext cx="20328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Łącznik prosty ze strzałką 98">
            <a:extLst>
              <a:ext uri="{FF2B5EF4-FFF2-40B4-BE49-F238E27FC236}">
                <a16:creationId xmlns:a16="http://schemas.microsoft.com/office/drawing/2014/main" id="{B9D0A58F-4A52-4DE8-7DB6-E9DFE90221E7}"/>
              </a:ext>
            </a:extLst>
          </p:cNvPr>
          <p:cNvCxnSpPr>
            <a:endCxn id="50" idx="3"/>
          </p:cNvCxnSpPr>
          <p:nvPr/>
        </p:nvCxnSpPr>
        <p:spPr>
          <a:xfrm flipH="1">
            <a:off x="5071250" y="4646278"/>
            <a:ext cx="19837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Łącznik prosty ze strzałką 100">
            <a:extLst>
              <a:ext uri="{FF2B5EF4-FFF2-40B4-BE49-F238E27FC236}">
                <a16:creationId xmlns:a16="http://schemas.microsoft.com/office/drawing/2014/main" id="{4AC31D33-31A9-75B6-D483-BC032F841C87}"/>
              </a:ext>
            </a:extLst>
          </p:cNvPr>
          <p:cNvCxnSpPr>
            <a:cxnSpLocks/>
          </p:cNvCxnSpPr>
          <p:nvPr/>
        </p:nvCxnSpPr>
        <p:spPr>
          <a:xfrm flipH="1">
            <a:off x="5062492" y="5123020"/>
            <a:ext cx="20328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Łącznik prosty ze strzałką 105">
            <a:extLst>
              <a:ext uri="{FF2B5EF4-FFF2-40B4-BE49-F238E27FC236}">
                <a16:creationId xmlns:a16="http://schemas.microsoft.com/office/drawing/2014/main" id="{B22781BE-4F9C-2E97-986D-1A3F448235B0}"/>
              </a:ext>
            </a:extLst>
          </p:cNvPr>
          <p:cNvCxnSpPr>
            <a:endCxn id="231" idx="0"/>
          </p:cNvCxnSpPr>
          <p:nvPr/>
        </p:nvCxnSpPr>
        <p:spPr>
          <a:xfrm>
            <a:off x="578464" y="2420888"/>
            <a:ext cx="0" cy="2160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Łącznik prosty ze strzałką 107">
            <a:extLst>
              <a:ext uri="{FF2B5EF4-FFF2-40B4-BE49-F238E27FC236}">
                <a16:creationId xmlns:a16="http://schemas.microsoft.com/office/drawing/2014/main" id="{5739C9B0-9EFB-5EA7-2D19-02B17E66B542}"/>
              </a:ext>
            </a:extLst>
          </p:cNvPr>
          <p:cNvCxnSpPr>
            <a:endCxn id="42" idx="0"/>
          </p:cNvCxnSpPr>
          <p:nvPr/>
        </p:nvCxnSpPr>
        <p:spPr>
          <a:xfrm>
            <a:off x="1956446" y="2420888"/>
            <a:ext cx="0" cy="2160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Łącznik prosty ze strzałką 109">
            <a:extLst>
              <a:ext uri="{FF2B5EF4-FFF2-40B4-BE49-F238E27FC236}">
                <a16:creationId xmlns:a16="http://schemas.microsoft.com/office/drawing/2014/main" id="{EB3FEE41-B209-673B-1314-E687DE60E8AF}"/>
              </a:ext>
            </a:extLst>
          </p:cNvPr>
          <p:cNvCxnSpPr>
            <a:endCxn id="233" idx="0"/>
          </p:cNvCxnSpPr>
          <p:nvPr/>
        </p:nvCxnSpPr>
        <p:spPr>
          <a:xfrm>
            <a:off x="3330946" y="2420888"/>
            <a:ext cx="0" cy="2160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Prostokąt zaokrąglony 72">
            <a:extLst>
              <a:ext uri="{FF2B5EF4-FFF2-40B4-BE49-F238E27FC236}">
                <a16:creationId xmlns:a16="http://schemas.microsoft.com/office/drawing/2014/main" id="{487311C7-1F93-F11D-C2B3-D45BD34CC62D}"/>
              </a:ext>
            </a:extLst>
          </p:cNvPr>
          <p:cNvSpPr/>
          <p:nvPr/>
        </p:nvSpPr>
        <p:spPr>
          <a:xfrm>
            <a:off x="1508393" y="5412025"/>
            <a:ext cx="900000" cy="3600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70" tIns="47886" rIns="95770" bIns="47886" spcCol="0" rtlCol="0" anchor="ctr"/>
          <a:lstStyle/>
          <a:p>
            <a:pPr algn="ctr"/>
            <a:r>
              <a:rPr lang="pl-PL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Z4</a:t>
            </a:r>
          </a:p>
        </p:txBody>
      </p:sp>
      <p:cxnSp>
        <p:nvCxnSpPr>
          <p:cNvPr id="114" name="Łącznik prosty 113">
            <a:extLst>
              <a:ext uri="{FF2B5EF4-FFF2-40B4-BE49-F238E27FC236}">
                <a16:creationId xmlns:a16="http://schemas.microsoft.com/office/drawing/2014/main" id="{4EBFD853-1EFE-4721-020A-2858B477D42A}"/>
              </a:ext>
            </a:extLst>
          </p:cNvPr>
          <p:cNvCxnSpPr/>
          <p:nvPr/>
        </p:nvCxnSpPr>
        <p:spPr>
          <a:xfrm>
            <a:off x="2606805" y="5002103"/>
            <a:ext cx="0" cy="5899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Łącznik prosty ze strzałką 115">
            <a:extLst>
              <a:ext uri="{FF2B5EF4-FFF2-40B4-BE49-F238E27FC236}">
                <a16:creationId xmlns:a16="http://schemas.microsoft.com/office/drawing/2014/main" id="{7DE2C2EA-8579-B7FE-861B-830AC828C5B4}"/>
              </a:ext>
            </a:extLst>
          </p:cNvPr>
          <p:cNvCxnSpPr>
            <a:cxnSpLocks/>
          </p:cNvCxnSpPr>
          <p:nvPr/>
        </p:nvCxnSpPr>
        <p:spPr>
          <a:xfrm flipH="1">
            <a:off x="2412835" y="5587729"/>
            <a:ext cx="19397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Łącznik prosty ze strzałką 97">
            <a:extLst>
              <a:ext uri="{FF2B5EF4-FFF2-40B4-BE49-F238E27FC236}">
                <a16:creationId xmlns:a16="http://schemas.microsoft.com/office/drawing/2014/main" id="{7DE2C2EA-8579-B7FE-861B-830AC828C5B4}"/>
              </a:ext>
            </a:extLst>
          </p:cNvPr>
          <p:cNvCxnSpPr>
            <a:cxnSpLocks/>
          </p:cNvCxnSpPr>
          <p:nvPr/>
        </p:nvCxnSpPr>
        <p:spPr>
          <a:xfrm flipH="1">
            <a:off x="2412835" y="5588484"/>
            <a:ext cx="193970" cy="7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5437776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1395</TotalTime>
  <Words>99</Words>
  <Application>Microsoft Office PowerPoint</Application>
  <PresentationFormat>Papier A4 (210x297 mm)</PresentationFormat>
  <Paragraphs>50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2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4" baseType="lpstr">
      <vt:lpstr>Arial</vt:lpstr>
      <vt:lpstr>Calibri</vt:lpstr>
      <vt:lpstr>Motyw pakietu Office</vt:lpstr>
      <vt:lpstr>Prezentacja programu PowerPoint</vt:lpstr>
    </vt:vector>
  </TitlesOfParts>
  <Company>Miejska Pracownia Urbanistyczna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Marek Wróbel</dc:creator>
  <cp:lastModifiedBy>Przemysław Chmielewski</cp:lastModifiedBy>
  <cp:revision>91</cp:revision>
  <cp:lastPrinted>2023-08-28T10:31:26Z</cp:lastPrinted>
  <dcterms:created xsi:type="dcterms:W3CDTF">2011-05-19T07:46:21Z</dcterms:created>
  <dcterms:modified xsi:type="dcterms:W3CDTF">2026-01-30T11:13:20Z</dcterms:modified>
</cp:coreProperties>
</file>