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arzyna Kruszka-Pytlik" initials="KK" lastIdx="1" clrIdx="0">
    <p:extLst>
      <p:ext uri="{19B8F6BF-5375-455C-9EA6-DF929625EA0E}">
        <p15:presenceInfo xmlns:p15="http://schemas.microsoft.com/office/powerpoint/2012/main" userId="S-1-5-21-2727865565-2385825615-2731216522-3096" providerId="AD"/>
      </p:ext>
    </p:extLst>
  </p:cmAuthor>
  <p:cmAuthor id="2" name="Monika Kujawa" initials="MK" lastIdx="2" clrIdx="1">
    <p:extLst>
      <p:ext uri="{19B8F6BF-5375-455C-9EA6-DF929625EA0E}">
        <p15:presenceInfo xmlns:p15="http://schemas.microsoft.com/office/powerpoint/2012/main" userId="S-1-5-21-2727865565-2385825615-2731216522-216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243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20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94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264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56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28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152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311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26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78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48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E1BCE-4830-4323-88C2-8D470D39008E}" type="datetimeFigureOut">
              <a:rPr lang="pl-PL" smtClean="0"/>
              <a:t>21.12.2022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10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Prostokąt 5"/>
          <p:cNvSpPr/>
          <p:nvPr/>
        </p:nvSpPr>
        <p:spPr>
          <a:xfrm>
            <a:off x="479376" y="206403"/>
            <a:ext cx="1656184" cy="600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VEOLIA</a:t>
            </a:r>
          </a:p>
        </p:txBody>
      </p:sp>
      <p:sp>
        <p:nvSpPr>
          <p:cNvPr id="7" name="Prostokąt 6"/>
          <p:cNvSpPr/>
          <p:nvPr/>
        </p:nvSpPr>
        <p:spPr>
          <a:xfrm>
            <a:off x="2595514" y="573266"/>
            <a:ext cx="2157461" cy="1039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dirty="0"/>
              <a:t>Zarząd Veolia Energia Poznań S.A.</a:t>
            </a:r>
          </a:p>
        </p:txBody>
      </p:sp>
      <p:sp>
        <p:nvSpPr>
          <p:cNvPr id="8" name="Prostokąt 7"/>
          <p:cNvSpPr/>
          <p:nvPr/>
        </p:nvSpPr>
        <p:spPr>
          <a:xfrm>
            <a:off x="6931223" y="459633"/>
            <a:ext cx="3098602" cy="1216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pl-PL" dirty="0"/>
          </a:p>
          <a:p>
            <a:pPr lvl="0"/>
            <a:r>
              <a:rPr lang="pl-PL" dirty="0"/>
              <a:t>Prezydent Miasta Poznania</a:t>
            </a:r>
          </a:p>
          <a:p>
            <a:pPr lvl="0"/>
            <a:r>
              <a:rPr lang="pl-PL" dirty="0"/>
              <a:t>I Zastępca Prezydenta</a:t>
            </a:r>
          </a:p>
          <a:p>
            <a:pPr lvl="0"/>
            <a:r>
              <a:rPr lang="pl-PL" dirty="0"/>
              <a:t>II Zastępca Prezydenta </a:t>
            </a:r>
          </a:p>
          <a:p>
            <a:pPr lvl="0"/>
            <a:r>
              <a:rPr lang="pl-PL" dirty="0"/>
              <a:t>III Zastępca Prezydenta</a:t>
            </a:r>
          </a:p>
          <a:p>
            <a:pPr lvl="0"/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6931224" y="1754331"/>
            <a:ext cx="4493368" cy="481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dirty="0"/>
              <a:t>Lider Projektu – Katarzyna Kruszka-Pytlik</a:t>
            </a:r>
          </a:p>
        </p:txBody>
      </p:sp>
      <p:sp>
        <p:nvSpPr>
          <p:cNvPr id="10" name="Prostokąt 9"/>
          <p:cNvSpPr/>
          <p:nvPr/>
        </p:nvSpPr>
        <p:spPr>
          <a:xfrm>
            <a:off x="6384032" y="4350972"/>
            <a:ext cx="2448272" cy="2240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r>
              <a:rPr lang="pl-PL" sz="1050" dirty="0"/>
              <a:t>– </a:t>
            </a:r>
            <a:r>
              <a:rPr lang="pl-PL" sz="1050" b="1" dirty="0"/>
              <a:t>Tomasz Lewandowski </a:t>
            </a:r>
            <a:r>
              <a:rPr lang="pl-PL" sz="1050" dirty="0"/>
              <a:t>– Veolia Energia Poznań S.A.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Krzysztof </a:t>
            </a:r>
            <a:r>
              <a:rPr lang="pl-PL" sz="1050" b="1" dirty="0" err="1"/>
              <a:t>Wawron</a:t>
            </a:r>
            <a:r>
              <a:rPr lang="pl-PL" sz="1050" dirty="0"/>
              <a:t> – Biuro Koordynacji Projektów i Rewitalizacji Miasta UMP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Katarzyna Derda </a:t>
            </a:r>
            <a:r>
              <a:rPr lang="pl-PL" sz="1050" dirty="0"/>
              <a:t>– Miejska Pracownia Urbanistyczna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Michał Dziennik </a:t>
            </a:r>
            <a:r>
              <a:rPr lang="pl-PL" sz="1050" dirty="0"/>
              <a:t>– Veolia Energia Poznań S.A.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Katarzyna Kruszka-Pytlik </a:t>
            </a:r>
            <a:r>
              <a:rPr lang="pl-PL" sz="1050" dirty="0"/>
              <a:t>– Wydział Gospodarki Komunalnej UMP</a:t>
            </a:r>
          </a:p>
          <a:p>
            <a:pPr>
              <a:buFontTx/>
              <a:buChar char="-"/>
            </a:pPr>
            <a:endParaRPr lang="pl-PL" sz="1100" dirty="0"/>
          </a:p>
          <a:p>
            <a:pPr>
              <a:buFontTx/>
              <a:buChar char="-"/>
            </a:pPr>
            <a:endParaRPr lang="pl-PL" sz="1100" dirty="0"/>
          </a:p>
          <a:p>
            <a:pPr marL="171450" indent="-171450">
              <a:buFontTx/>
              <a:buChar char="-"/>
            </a:pPr>
            <a:endParaRPr lang="pl-PL" sz="1100" dirty="0"/>
          </a:p>
          <a:p>
            <a:endParaRPr lang="pl-PL" sz="1100" dirty="0"/>
          </a:p>
        </p:txBody>
      </p:sp>
      <p:sp>
        <p:nvSpPr>
          <p:cNvPr id="11" name="Prostokąt 10"/>
          <p:cNvSpPr/>
          <p:nvPr/>
        </p:nvSpPr>
        <p:spPr>
          <a:xfrm>
            <a:off x="3104021" y="4337722"/>
            <a:ext cx="2370275" cy="225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l-PL" sz="1050" dirty="0"/>
              <a:t>– </a:t>
            </a:r>
            <a:r>
              <a:rPr lang="pl-PL" sz="1050" b="1" dirty="0"/>
              <a:t>Marcin Antkowiak </a:t>
            </a:r>
            <a:r>
              <a:rPr lang="pl-PL" sz="1050" dirty="0"/>
              <a:t>– Veolia Energia Poznań S.A.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Izabela Skórczewska </a:t>
            </a:r>
            <a:r>
              <a:rPr lang="pl-PL" sz="1050" dirty="0"/>
              <a:t>– Wydział Gospodarki Komunalnej UMP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Michał Łakomski </a:t>
            </a:r>
            <a:r>
              <a:rPr lang="pl-PL" sz="1050" dirty="0"/>
              <a:t>– Biuro Cyfryzacji </a:t>
            </a:r>
          </a:p>
          <a:p>
            <a:r>
              <a:rPr lang="pl-PL" sz="1050" dirty="0"/>
              <a:t>i </a:t>
            </a:r>
            <a:r>
              <a:rPr lang="pl-PL" sz="1050" dirty="0" err="1"/>
              <a:t>Cyberbezpieczeństwa</a:t>
            </a:r>
            <a:r>
              <a:rPr lang="pl-PL" sz="1050" dirty="0"/>
              <a:t> UMP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Monika Mączka </a:t>
            </a:r>
            <a:r>
              <a:rPr lang="pl-PL" sz="1050" dirty="0"/>
              <a:t>– Wydział Oświaty UMP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Paweł </a:t>
            </a:r>
            <a:r>
              <a:rPr lang="pl-PL" sz="1050" b="1" dirty="0" err="1"/>
              <a:t>Tyrpin</a:t>
            </a:r>
            <a:r>
              <a:rPr lang="pl-PL" sz="1050" b="1" dirty="0"/>
              <a:t> </a:t>
            </a:r>
            <a:r>
              <a:rPr lang="pl-PL" sz="1050" dirty="0"/>
              <a:t>– Zarząd Komunalnych Zasobów Lokalowych Sp. z o.o.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Marcin </a:t>
            </a:r>
            <a:r>
              <a:rPr lang="pl-PL" sz="1050" b="1" dirty="0" err="1"/>
              <a:t>Woźniczak</a:t>
            </a:r>
            <a:r>
              <a:rPr lang="pl-PL" sz="1050" b="1" dirty="0"/>
              <a:t> </a:t>
            </a:r>
            <a:r>
              <a:rPr lang="pl-PL" sz="1050" dirty="0"/>
              <a:t>– Biuro Koordynacji Projektów i </a:t>
            </a:r>
            <a:r>
              <a:rPr lang="pl-PL" sz="1050"/>
              <a:t>Rewitalizacji Miasta UMP</a:t>
            </a:r>
            <a:endParaRPr lang="pl-PL" sz="1050" dirty="0"/>
          </a:p>
          <a:p>
            <a:r>
              <a:rPr lang="pl-PL" sz="1050" dirty="0"/>
              <a:t>– </a:t>
            </a:r>
            <a:r>
              <a:rPr lang="pl-PL" sz="1050" b="1" dirty="0"/>
              <a:t>Łukasz Prymas </a:t>
            </a:r>
            <a:r>
              <a:rPr lang="pl-PL" sz="1050" dirty="0"/>
              <a:t>– Wydział Obsługi Urzędu UMP</a:t>
            </a:r>
          </a:p>
          <a:p>
            <a:pPr marL="171450" indent="-171450">
              <a:buFontTx/>
              <a:buChar char="-"/>
            </a:pPr>
            <a:endParaRPr lang="pl-PL" sz="1050" dirty="0"/>
          </a:p>
        </p:txBody>
      </p:sp>
      <p:sp>
        <p:nvSpPr>
          <p:cNvPr id="12" name="Prostokąt 11"/>
          <p:cNvSpPr/>
          <p:nvPr/>
        </p:nvSpPr>
        <p:spPr>
          <a:xfrm>
            <a:off x="490860" y="4337722"/>
            <a:ext cx="2104654" cy="2259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l-PL" sz="1050" dirty="0"/>
              <a:t>–</a:t>
            </a:r>
            <a:r>
              <a:rPr lang="pl-PL" sz="1050" b="1" dirty="0"/>
              <a:t> Łukasz Musieliński</a:t>
            </a:r>
            <a:r>
              <a:rPr lang="pl-PL" sz="1050" dirty="0"/>
              <a:t> – Wydział Gospodarki Komunalnej UMP</a:t>
            </a:r>
          </a:p>
          <a:p>
            <a:r>
              <a:rPr lang="pl-PL" sz="1050" dirty="0"/>
              <a:t>–  </a:t>
            </a:r>
            <a:r>
              <a:rPr lang="pl-PL" sz="1050" b="1" dirty="0"/>
              <a:t>Zuzanna Lewandowska </a:t>
            </a:r>
            <a:r>
              <a:rPr lang="pl-PL" sz="1050" dirty="0"/>
              <a:t>– Veolia Energy </a:t>
            </a:r>
            <a:r>
              <a:rPr lang="pl-PL" sz="1050" dirty="0" err="1"/>
              <a:t>Contracting</a:t>
            </a:r>
            <a:r>
              <a:rPr lang="pl-PL" sz="1050" dirty="0"/>
              <a:t>  Poland          Sp. z o.o.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Paweł  Kosiński </a:t>
            </a:r>
            <a:r>
              <a:rPr lang="pl-PL" sz="1050" dirty="0"/>
              <a:t>– </a:t>
            </a:r>
            <a:r>
              <a:rPr lang="pl-PL" sz="1050" dirty="0" err="1"/>
              <a:t>Aquanet</a:t>
            </a:r>
            <a:r>
              <a:rPr lang="pl-PL" sz="1050" dirty="0"/>
              <a:t> S.A.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Anna Graczyk </a:t>
            </a:r>
            <a:r>
              <a:rPr lang="pl-PL" sz="1050" dirty="0"/>
              <a:t>– </a:t>
            </a:r>
            <a:r>
              <a:rPr lang="pl-PL" sz="1050" dirty="0" err="1"/>
              <a:t>Aquanetc</a:t>
            </a:r>
            <a:r>
              <a:rPr lang="pl-PL" sz="1050" dirty="0"/>
              <a:t> S.A.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Magdalena Żmuda </a:t>
            </a:r>
            <a:r>
              <a:rPr lang="pl-PL" sz="1050" dirty="0"/>
              <a:t>– Wydział Kształtowania i Ochrony Środowiska UMP</a:t>
            </a:r>
          </a:p>
          <a:p>
            <a:r>
              <a:rPr lang="pl-PL" sz="1050" dirty="0"/>
              <a:t>– </a:t>
            </a:r>
            <a:r>
              <a:rPr lang="pl-PL" sz="1050" b="1" dirty="0"/>
              <a:t>Marcin Piernikowski </a:t>
            </a:r>
            <a:r>
              <a:rPr lang="pl-PL" sz="1050" dirty="0"/>
              <a:t>– Miejska Pracownia Urbanistyczna</a:t>
            </a:r>
          </a:p>
          <a:p>
            <a:pPr marL="171450" indent="-171450">
              <a:buFontTx/>
              <a:buChar char="-"/>
            </a:pPr>
            <a:endParaRPr lang="pl-PL" sz="1050" dirty="0"/>
          </a:p>
        </p:txBody>
      </p:sp>
      <p:sp>
        <p:nvSpPr>
          <p:cNvPr id="13" name="Prostokąt 12"/>
          <p:cNvSpPr/>
          <p:nvPr/>
        </p:nvSpPr>
        <p:spPr>
          <a:xfrm>
            <a:off x="9259986" y="3471068"/>
            <a:ext cx="2280107" cy="747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sz="1200" dirty="0"/>
              <a:t>Lider Grupy roboczej –</a:t>
            </a:r>
            <a:r>
              <a:rPr lang="pl-PL" sz="1200" dirty="0">
                <a:solidFill>
                  <a:srgbClr val="FFFFFF"/>
                </a:solidFill>
              </a:rPr>
              <a:t> </a:t>
            </a:r>
            <a:r>
              <a:rPr lang="pl-PL" sz="1200" b="1" dirty="0">
                <a:solidFill>
                  <a:srgbClr val="FFFFFF"/>
                </a:solidFill>
              </a:rPr>
              <a:t>Olga </a:t>
            </a:r>
            <a:r>
              <a:rPr lang="pl-PL" sz="1200" b="1" dirty="0" err="1">
                <a:solidFill>
                  <a:srgbClr val="FFFFFF"/>
                </a:solidFill>
              </a:rPr>
              <a:t>Dzieciątkowska</a:t>
            </a:r>
            <a:r>
              <a:rPr lang="pl-PL" sz="1200" dirty="0">
                <a:solidFill>
                  <a:srgbClr val="FFFFFF"/>
                </a:solidFill>
              </a:rPr>
              <a:t> </a:t>
            </a:r>
            <a:r>
              <a:rPr lang="pl-PL" sz="1200" dirty="0"/>
              <a:t>–</a:t>
            </a:r>
            <a:r>
              <a:rPr lang="pl-PL" sz="1200" dirty="0">
                <a:solidFill>
                  <a:srgbClr val="FFFFFF"/>
                </a:solidFill>
              </a:rPr>
              <a:t> Biuro Cyfryzacji </a:t>
            </a:r>
          </a:p>
          <a:p>
            <a:pPr lvl="0"/>
            <a:r>
              <a:rPr lang="pl-PL" sz="1200" dirty="0">
                <a:solidFill>
                  <a:srgbClr val="FFFFFF"/>
                </a:solidFill>
              </a:rPr>
              <a:t>i </a:t>
            </a:r>
            <a:r>
              <a:rPr lang="pl-PL" sz="1200" dirty="0" err="1">
                <a:solidFill>
                  <a:srgbClr val="FFFFFF"/>
                </a:solidFill>
              </a:rPr>
              <a:t>Cyberbezpieczeństwa</a:t>
            </a:r>
            <a:r>
              <a:rPr lang="pl-PL" sz="1200" dirty="0">
                <a:solidFill>
                  <a:srgbClr val="FFFFFF"/>
                </a:solidFill>
              </a:rPr>
              <a:t> UMP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384032" y="3530167"/>
            <a:ext cx="2448272" cy="73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200" dirty="0"/>
              <a:t>Lider Grupy roboczej– </a:t>
            </a:r>
            <a:r>
              <a:rPr lang="pl-PL" sz="1200" b="1" dirty="0"/>
              <a:t>Monika </a:t>
            </a:r>
            <a:r>
              <a:rPr lang="pl-PL" sz="1200" b="1" dirty="0" err="1"/>
              <a:t>Ryźlak</a:t>
            </a:r>
            <a:r>
              <a:rPr lang="pl-PL" sz="1200" dirty="0"/>
              <a:t> – Biuro Koordynacji Projektów </a:t>
            </a:r>
          </a:p>
          <a:p>
            <a:r>
              <a:rPr lang="pl-PL" sz="1200" dirty="0"/>
              <a:t>i Rewitalizacji Miasta UMP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3104022" y="3471068"/>
            <a:ext cx="2370274" cy="73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sz="1200" dirty="0"/>
              <a:t>Lider Grupy roboczej– </a:t>
            </a:r>
            <a:r>
              <a:rPr lang="pl-PL" sz="1200" b="1" dirty="0"/>
              <a:t>Marek </a:t>
            </a:r>
            <a:r>
              <a:rPr lang="pl-PL" sz="1200" b="1" dirty="0" err="1"/>
              <a:t>Włoszyński</a:t>
            </a:r>
            <a:r>
              <a:rPr lang="pl-PL" sz="1200" dirty="0"/>
              <a:t> – Veolia Energy </a:t>
            </a:r>
            <a:r>
              <a:rPr lang="pl-PL" sz="1200" dirty="0" err="1"/>
              <a:t>Contracting</a:t>
            </a:r>
            <a:r>
              <a:rPr lang="pl-PL" sz="1200" dirty="0"/>
              <a:t> </a:t>
            </a:r>
            <a:br>
              <a:rPr lang="pl-PL" sz="1200" dirty="0"/>
            </a:br>
            <a:r>
              <a:rPr lang="pl-PL" sz="1200" dirty="0"/>
              <a:t>Poland Sp. z o.o.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487052" y="3471068"/>
            <a:ext cx="2114405" cy="751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200" dirty="0"/>
              <a:t>Lider Grupy roboczej – </a:t>
            </a:r>
            <a:r>
              <a:rPr lang="pl-PL" sz="1200" b="1" dirty="0"/>
              <a:t>Paweł Kokociński </a:t>
            </a:r>
            <a:r>
              <a:rPr lang="pl-PL" sz="1200" dirty="0"/>
              <a:t>– Veolia Energia Poznań S.A.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87052" y="1754332"/>
            <a:ext cx="4265923" cy="4819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dirty="0"/>
              <a:t>Lider Projektu – Olga </a:t>
            </a:r>
            <a:r>
              <a:rPr lang="pl-PL" dirty="0" err="1"/>
              <a:t>Fasiecka</a:t>
            </a:r>
            <a:endParaRPr lang="pl-PL" dirty="0"/>
          </a:p>
        </p:txBody>
      </p:sp>
      <p:sp>
        <p:nvSpPr>
          <p:cNvPr id="18" name="Prostokąt 17"/>
          <p:cNvSpPr/>
          <p:nvPr/>
        </p:nvSpPr>
        <p:spPr>
          <a:xfrm>
            <a:off x="9259986" y="2653996"/>
            <a:ext cx="2261249" cy="682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                               ds. komunikacji i edukacji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6384032" y="2562047"/>
            <a:ext cx="2448272" cy="8517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formalnych i organizacyjnych </a:t>
            </a:r>
          </a:p>
          <a:p>
            <a:pPr lvl="0" algn="ctr"/>
            <a:r>
              <a:rPr lang="pl-PL" sz="1400" dirty="0"/>
              <a:t>oraz finansowych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3104022" y="2659976"/>
            <a:ext cx="2370274" cy="6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efektywności energetycznej obiektów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468194" y="2659976"/>
            <a:ext cx="2108462" cy="6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transformacji energetycznej miasta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10239375" y="231012"/>
            <a:ext cx="1185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MIASTO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9259987" y="4366005"/>
            <a:ext cx="2280106" cy="223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pPr lvl="0"/>
            <a:r>
              <a:rPr lang="pl-PL" sz="1050" dirty="0"/>
              <a:t>– </a:t>
            </a:r>
            <a:r>
              <a:rPr lang="pl-PL" sz="1050" b="1" dirty="0">
                <a:solidFill>
                  <a:srgbClr val="FFFFFF"/>
                </a:solidFill>
              </a:rPr>
              <a:t>Agnieszka Wójcik </a:t>
            </a:r>
            <a:r>
              <a:rPr lang="pl-PL" sz="1050" dirty="0"/>
              <a:t>– </a:t>
            </a:r>
            <a:r>
              <a:rPr lang="pl-PL" sz="1050" dirty="0">
                <a:solidFill>
                  <a:srgbClr val="FFFFFF"/>
                </a:solidFill>
              </a:rPr>
              <a:t>Wydział Kształtowania i Ochrony Środowiska UMP</a:t>
            </a:r>
          </a:p>
          <a:p>
            <a:pPr lvl="0"/>
            <a:r>
              <a:rPr lang="pl-PL" sz="1050" dirty="0"/>
              <a:t>– </a:t>
            </a:r>
            <a:r>
              <a:rPr lang="pl-PL" sz="1050" b="1" dirty="0">
                <a:solidFill>
                  <a:srgbClr val="FFFFFF"/>
                </a:solidFill>
              </a:rPr>
              <a:t>Olga </a:t>
            </a:r>
            <a:r>
              <a:rPr lang="pl-PL" sz="1050" b="1" dirty="0" err="1">
                <a:solidFill>
                  <a:srgbClr val="FFFFFF"/>
                </a:solidFill>
              </a:rPr>
              <a:t>Fasiecka</a:t>
            </a:r>
            <a:r>
              <a:rPr lang="pl-PL" sz="1050" dirty="0">
                <a:solidFill>
                  <a:srgbClr val="FFFFFF"/>
                </a:solidFill>
              </a:rPr>
              <a:t> – Veolia  Energia Poznań S.A.</a:t>
            </a:r>
          </a:p>
          <a:p>
            <a:pPr lvl="0"/>
            <a:r>
              <a:rPr lang="pl-PL" sz="1050" dirty="0"/>
              <a:t>– </a:t>
            </a:r>
            <a:r>
              <a:rPr lang="pl-PL" sz="1050" b="1" dirty="0">
                <a:solidFill>
                  <a:srgbClr val="FFFFFF"/>
                </a:solidFill>
              </a:rPr>
              <a:t>Maria Czechowska </a:t>
            </a:r>
            <a:r>
              <a:rPr lang="pl-PL" sz="1050" dirty="0">
                <a:solidFill>
                  <a:srgbClr val="FFFFFF"/>
                </a:solidFill>
              </a:rPr>
              <a:t>– Wydział Gospodarki Komunalnej UMP</a:t>
            </a:r>
          </a:p>
          <a:p>
            <a:r>
              <a:rPr lang="pl-PL" sz="1050" dirty="0"/>
              <a:t>– </a:t>
            </a:r>
            <a:r>
              <a:rPr lang="pl-PL" sz="1050" b="1" dirty="0">
                <a:solidFill>
                  <a:srgbClr val="FFFFFF"/>
                </a:solidFill>
              </a:rPr>
              <a:t>Piotr Żabicki </a:t>
            </a:r>
            <a:r>
              <a:rPr lang="pl-PL" sz="1050" dirty="0">
                <a:solidFill>
                  <a:srgbClr val="FFFFFF"/>
                </a:solidFill>
              </a:rPr>
              <a:t>– Zarząd Komunalnych Zasobów Lokalowych  Sp. z o.o.</a:t>
            </a:r>
          </a:p>
          <a:p>
            <a:pPr marL="171450" lvl="0" indent="-171450">
              <a:buFontTx/>
              <a:buChar char="-"/>
            </a:pPr>
            <a:endParaRPr lang="pl-PL" sz="1100" dirty="0">
              <a:solidFill>
                <a:srgbClr val="FFFFFF"/>
              </a:solidFill>
            </a:endParaRPr>
          </a:p>
        </p:txBody>
      </p:sp>
      <p:cxnSp>
        <p:nvCxnSpPr>
          <p:cNvPr id="29" name="Łącznik prosty 28"/>
          <p:cNvCxnSpPr/>
          <p:nvPr/>
        </p:nvCxnSpPr>
        <p:spPr>
          <a:xfrm flipH="1">
            <a:off x="191344" y="2492896"/>
            <a:ext cx="5942" cy="425212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Łącznik prosty 40"/>
          <p:cNvCxnSpPr/>
          <p:nvPr/>
        </p:nvCxnSpPr>
        <p:spPr>
          <a:xfrm flipH="1">
            <a:off x="191345" y="2498072"/>
            <a:ext cx="11665295" cy="1423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>
            <a:off x="191344" y="6745023"/>
            <a:ext cx="11619656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 flipH="1">
            <a:off x="11811001" y="2492896"/>
            <a:ext cx="45639" cy="425212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6" name="pole tekstowe 55"/>
          <p:cNvSpPr txBox="1"/>
          <p:nvPr/>
        </p:nvSpPr>
        <p:spPr>
          <a:xfrm>
            <a:off x="2790826" y="25484"/>
            <a:ext cx="5115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1" dirty="0">
                <a:solidFill>
                  <a:schemeClr val="accent1"/>
                </a:solidFill>
              </a:rPr>
              <a:t>STRUKTURA PROJEKTU POZNAŃ Z ENERGIĄ 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C665500A-4C15-4C2F-92CA-A37F2FC4C2FA}"/>
              </a:ext>
            </a:extLst>
          </p:cNvPr>
          <p:cNvSpPr/>
          <p:nvPr/>
        </p:nvSpPr>
        <p:spPr>
          <a:xfrm>
            <a:off x="5057775" y="1950291"/>
            <a:ext cx="1581150" cy="497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  <a:p>
            <a:pPr algn="ctr"/>
            <a:r>
              <a:rPr lang="pl-PL" dirty="0"/>
              <a:t>SEKRETARZ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615662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348</Words>
  <Application>Microsoft Office PowerPoint</Application>
  <PresentationFormat>Panoramiczny</PresentationFormat>
  <Paragraphs>53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>ump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Maria Czechowska</dc:creator>
  <cp:lastModifiedBy>Łukasz Musieliński</cp:lastModifiedBy>
  <cp:revision>32</cp:revision>
  <dcterms:created xsi:type="dcterms:W3CDTF">2022-10-26T09:55:38Z</dcterms:created>
  <dcterms:modified xsi:type="dcterms:W3CDTF">2022-12-21T07:51:38Z</dcterms:modified>
</cp:coreProperties>
</file>