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7099300" cy="1023461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9E40"/>
    <a:srgbClr val="CCFFFF"/>
    <a:srgbClr val="FFEC9D"/>
    <a:srgbClr val="FF9900"/>
    <a:srgbClr val="990099"/>
    <a:srgbClr val="FFA5FF"/>
    <a:srgbClr val="333399"/>
    <a:srgbClr val="C7C7ED"/>
    <a:srgbClr val="CE3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0238" autoAdjust="0"/>
  </p:normalViewPr>
  <p:slideViewPr>
    <p:cSldViewPr>
      <p:cViewPr varScale="1">
        <p:scale>
          <a:sx n="103" d="100"/>
          <a:sy n="103" d="100"/>
        </p:scale>
        <p:origin x="22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79C83-01E3-4B8E-904F-667A0CA5BF4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4945936-9BB6-42A1-85E5-35A9FE2DCDD3}">
      <dgm:prSet phldrT="[Tekst]"/>
      <dgm:spPr/>
      <dgm:t>
        <a:bodyPr/>
        <a:lstStyle/>
        <a:p>
          <a:r>
            <a:rPr lang="pl-PL" dirty="0"/>
            <a:t>SEKCJA ADMINISTRACYJNO-GOSPODARCZA</a:t>
          </a:r>
        </a:p>
      </dgm:t>
    </dgm:pt>
    <dgm:pt modelId="{251D950C-F32E-4EA2-8A62-AAFC5425AA22}" type="sibTrans" cxnId="{213CED81-5F3F-42E7-8F89-B967090EBB66}">
      <dgm:prSet/>
      <dgm:spPr/>
      <dgm:t>
        <a:bodyPr/>
        <a:lstStyle/>
        <a:p>
          <a:endParaRPr lang="pl-PL"/>
        </a:p>
      </dgm:t>
    </dgm:pt>
    <dgm:pt modelId="{5DD57AC5-8992-4F47-9E02-4B943BA35B44}" type="parTrans" cxnId="{213CED81-5F3F-42E7-8F89-B967090EBB66}">
      <dgm:prSet/>
      <dgm:spPr/>
      <dgm:t>
        <a:bodyPr/>
        <a:lstStyle/>
        <a:p>
          <a:endParaRPr lang="pl-PL"/>
        </a:p>
      </dgm:t>
    </dgm:pt>
    <dgm:pt modelId="{96A4A01E-7206-4E9E-B9BF-286692D431B3}">
      <dgm:prSet phldrT="[Tekst]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dirty="0"/>
            <a:t>HOSTEL „DRUGI DOM” DLA OSÓB UZALEŻNIONYCH OD ALKOHOLU I ICH RODZIN</a:t>
          </a:r>
        </a:p>
      </dgm:t>
    </dgm:pt>
    <dgm:pt modelId="{A6DA331B-A52A-4FD9-8EB3-3C2453228ADF}" type="sibTrans" cxnId="{694CB02A-031C-4971-9BC4-51AE7B756AE8}">
      <dgm:prSet/>
      <dgm:spPr/>
      <dgm:t>
        <a:bodyPr/>
        <a:lstStyle/>
        <a:p>
          <a:endParaRPr lang="pl-PL"/>
        </a:p>
      </dgm:t>
    </dgm:pt>
    <dgm:pt modelId="{86F79582-2F0D-4FA3-AED3-9B108D9FD66B}" type="parTrans" cxnId="{694CB02A-031C-4971-9BC4-51AE7B756AE8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pl-PL"/>
        </a:p>
      </dgm:t>
    </dgm:pt>
    <dgm:pt modelId="{F2DAC547-95D6-41AF-A7CE-495FEA715A78}">
      <dgm:prSet phldrT="[Tekst]"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l-PL" dirty="0"/>
            <a:t>ZASTĘPCA DYREKTORA DS. WSPARCIA SPECJALISTYCZNEGO</a:t>
          </a:r>
        </a:p>
      </dgm:t>
    </dgm:pt>
    <dgm:pt modelId="{93841A3B-421F-4A29-815E-19CB0B9701A2}" type="sibTrans" cxnId="{E0251515-143C-48DE-AAEC-2600760E7B31}">
      <dgm:prSet/>
      <dgm:spPr/>
      <dgm:t>
        <a:bodyPr/>
        <a:lstStyle/>
        <a:p>
          <a:endParaRPr lang="pl-PL"/>
        </a:p>
      </dgm:t>
    </dgm:pt>
    <dgm:pt modelId="{2420CE09-AB1C-4B72-9B81-BC32AFB1018C}" type="parTrans" cxnId="{E0251515-143C-48DE-AAEC-2600760E7B31}">
      <dgm:prSet/>
      <dgm:spPr/>
      <dgm:t>
        <a:bodyPr/>
        <a:lstStyle/>
        <a:p>
          <a:endParaRPr lang="pl-PL"/>
        </a:p>
      </dgm:t>
    </dgm:pt>
    <dgm:pt modelId="{EB8C79B2-DE8C-409E-B33A-B816A2B193B4}">
      <dgm:prSet phldrT="[Tekst]" custT="1"/>
      <dgm:spPr/>
      <dgm:t>
        <a:bodyPr/>
        <a:lstStyle/>
        <a:p>
          <a:r>
            <a:rPr lang="pl-PL" sz="1600" b="1" dirty="0"/>
            <a:t>DYREKTOR</a:t>
          </a:r>
        </a:p>
      </dgm:t>
    </dgm:pt>
    <dgm:pt modelId="{9D319DDC-5F50-4331-985D-74EB06D465E2}" type="sibTrans" cxnId="{7433A05B-98CF-45DF-9656-D655889476B8}">
      <dgm:prSet/>
      <dgm:spPr/>
      <dgm:t>
        <a:bodyPr/>
        <a:lstStyle/>
        <a:p>
          <a:endParaRPr lang="pl-PL"/>
        </a:p>
      </dgm:t>
    </dgm:pt>
    <dgm:pt modelId="{3D9F48DC-B978-447C-8B84-5C16C1D4DBEE}" type="parTrans" cxnId="{7433A05B-98CF-45DF-9656-D655889476B8}">
      <dgm:prSet/>
      <dgm:spPr/>
      <dgm:t>
        <a:bodyPr/>
        <a:lstStyle/>
        <a:p>
          <a:endParaRPr lang="pl-PL"/>
        </a:p>
      </dgm:t>
    </dgm:pt>
    <dgm:pt modelId="{17242BBE-323C-4787-942B-D35B0D862DA7}">
      <dgm:prSet/>
      <dgm:spPr/>
      <dgm:t>
        <a:bodyPr/>
        <a:lstStyle/>
        <a:p>
          <a:r>
            <a:rPr lang="pl-PL" dirty="0"/>
            <a:t>PUNKT INTERWENCJI KRYZYSOWEJ</a:t>
          </a:r>
        </a:p>
      </dgm:t>
    </dgm:pt>
    <dgm:pt modelId="{D5FC86BA-94CA-411E-BF2F-3DF8947ADF26}" type="parTrans" cxnId="{8A0C4536-3CF3-4042-BF06-973C56443EC5}">
      <dgm:prSet/>
      <dgm:spPr/>
      <dgm:t>
        <a:bodyPr/>
        <a:lstStyle/>
        <a:p>
          <a:endParaRPr lang="pl-PL"/>
        </a:p>
      </dgm:t>
    </dgm:pt>
    <dgm:pt modelId="{F0A54737-AE3F-406A-9C7F-03F01CB4E2E8}" type="sibTrans" cxnId="{8A0C4536-3CF3-4042-BF06-973C56443EC5}">
      <dgm:prSet/>
      <dgm:spPr/>
      <dgm:t>
        <a:bodyPr/>
        <a:lstStyle/>
        <a:p>
          <a:endParaRPr lang="pl-PL"/>
        </a:p>
      </dgm:t>
    </dgm:pt>
    <dgm:pt modelId="{C3668E43-3113-4864-B26B-F7F692C2C84F}">
      <dgm:prSet/>
      <dgm:spPr>
        <a:ln>
          <a:solidFill>
            <a:schemeClr val="accent3"/>
          </a:solidFill>
        </a:ln>
      </dgm:spPr>
      <dgm:t>
        <a:bodyPr/>
        <a:lstStyle/>
        <a:p>
          <a:r>
            <a:rPr lang="pl-PL" dirty="0"/>
            <a:t>ZASTĘPCA DYREKTORA DS. MERYTORYCZNYCH</a:t>
          </a:r>
        </a:p>
      </dgm:t>
    </dgm:pt>
    <dgm:pt modelId="{27196345-4E2E-4B4F-8E87-E0D296B41F07}" type="parTrans" cxnId="{27BF22B7-3B24-436D-9865-341506D38955}">
      <dgm:prSet/>
      <dgm:spPr/>
      <dgm:t>
        <a:bodyPr/>
        <a:lstStyle/>
        <a:p>
          <a:endParaRPr lang="pl-PL"/>
        </a:p>
      </dgm:t>
    </dgm:pt>
    <dgm:pt modelId="{7E23FA6E-F2AE-4123-8873-1121D8789836}" type="sibTrans" cxnId="{27BF22B7-3B24-436D-9865-341506D38955}">
      <dgm:prSet/>
      <dgm:spPr/>
      <dgm:t>
        <a:bodyPr/>
        <a:lstStyle/>
        <a:p>
          <a:endParaRPr lang="pl-PL"/>
        </a:p>
      </dgm:t>
    </dgm:pt>
    <dgm:pt modelId="{82F1F68D-FE44-45F7-B442-C105A2A52383}">
      <dgm:prSet/>
      <dgm:spPr>
        <a:ln>
          <a:solidFill>
            <a:schemeClr val="accent3"/>
          </a:solidFill>
        </a:ln>
      </dgm:spPr>
      <dgm:t>
        <a:bodyPr/>
        <a:lstStyle/>
        <a:p>
          <a:r>
            <a:rPr lang="pl-PL" dirty="0"/>
            <a:t>SPECJALISTYCZNY OŚRODEK WSPARCIA I INTERWENCJI KRYZYSOWEJ</a:t>
          </a:r>
        </a:p>
      </dgm:t>
    </dgm:pt>
    <dgm:pt modelId="{6D3A03AB-99F6-483E-AC7D-48391C6DA2DB}" type="parTrans" cxnId="{40373A98-7F03-4140-A8CC-3109329D08C7}">
      <dgm:prSet/>
      <dgm:spPr>
        <a:ln>
          <a:solidFill>
            <a:schemeClr val="accent3"/>
          </a:solidFill>
        </a:ln>
      </dgm:spPr>
      <dgm:t>
        <a:bodyPr/>
        <a:lstStyle/>
        <a:p>
          <a:endParaRPr lang="pl-PL"/>
        </a:p>
      </dgm:t>
    </dgm:pt>
    <dgm:pt modelId="{4F8DB0C4-E673-456F-A311-87BAA0E57EAB}" type="sibTrans" cxnId="{40373A98-7F03-4140-A8CC-3109329D08C7}">
      <dgm:prSet/>
      <dgm:spPr/>
      <dgm:t>
        <a:bodyPr/>
        <a:lstStyle/>
        <a:p>
          <a:endParaRPr lang="pl-PL"/>
        </a:p>
      </dgm:t>
    </dgm:pt>
    <dgm:pt modelId="{78B22227-E807-4554-B698-18301B8FD971}">
      <dgm:prSet/>
      <dgm:spPr>
        <a:ln>
          <a:solidFill>
            <a:schemeClr val="accent3"/>
          </a:solidFill>
        </a:ln>
      </dgm:spPr>
      <dgm:t>
        <a:bodyPr/>
        <a:lstStyle/>
        <a:p>
          <a:r>
            <a:rPr lang="pl-PL" dirty="0"/>
            <a:t>MIEJSCE INTEGRACJI ŚRODOWISKOWEJ</a:t>
          </a:r>
        </a:p>
      </dgm:t>
    </dgm:pt>
    <dgm:pt modelId="{845FEEDE-CAE3-40FA-A0BB-A16212F896D8}" type="parTrans" cxnId="{5B8F8D37-8406-400E-8D61-79B9FA1EE06A}">
      <dgm:prSet/>
      <dgm:spPr>
        <a:ln>
          <a:solidFill>
            <a:schemeClr val="accent3"/>
          </a:solidFill>
        </a:ln>
      </dgm:spPr>
      <dgm:t>
        <a:bodyPr/>
        <a:lstStyle/>
        <a:p>
          <a:endParaRPr lang="pl-PL"/>
        </a:p>
      </dgm:t>
    </dgm:pt>
    <dgm:pt modelId="{11CB199C-B03F-4C0D-8380-C209226AB1B3}" type="sibTrans" cxnId="{5B8F8D37-8406-400E-8D61-79B9FA1EE06A}">
      <dgm:prSet/>
      <dgm:spPr/>
      <dgm:t>
        <a:bodyPr/>
        <a:lstStyle/>
        <a:p>
          <a:endParaRPr lang="pl-PL"/>
        </a:p>
      </dgm:t>
    </dgm:pt>
    <dgm:pt modelId="{B0DDDD2F-CC12-42C7-B594-4AA5D155A41B}">
      <dgm:prSet/>
      <dgm:spPr/>
      <dgm:t>
        <a:bodyPr/>
        <a:lstStyle/>
        <a:p>
          <a:r>
            <a:rPr lang="pl-PL" dirty="0"/>
            <a:t>MIEJSCE INTERWENCYJNEGO POBYTU</a:t>
          </a:r>
        </a:p>
      </dgm:t>
    </dgm:pt>
    <dgm:pt modelId="{E9ABE85B-855C-4111-8280-58BE0A985CB4}" type="parTrans" cxnId="{3F98156F-F42F-467E-887D-30E1593EC384}">
      <dgm:prSet/>
      <dgm:spPr/>
      <dgm:t>
        <a:bodyPr/>
        <a:lstStyle/>
        <a:p>
          <a:endParaRPr lang="pl-PL"/>
        </a:p>
      </dgm:t>
    </dgm:pt>
    <dgm:pt modelId="{0E172579-E603-492B-9F27-0BE5AC987AA1}" type="sibTrans" cxnId="{3F98156F-F42F-467E-887D-30E1593EC384}">
      <dgm:prSet/>
      <dgm:spPr/>
      <dgm:t>
        <a:bodyPr/>
        <a:lstStyle/>
        <a:p>
          <a:endParaRPr lang="pl-PL"/>
        </a:p>
      </dgm:t>
    </dgm:pt>
    <dgm:pt modelId="{6D9358DA-E4E8-4A38-A09E-64BCFB18CD40}" type="pres">
      <dgm:prSet presAssocID="{1C979C83-01E3-4B8E-904F-667A0CA5BF4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A6DCFDA-F10F-4FEE-B75F-C0244ADB3D99}" type="pres">
      <dgm:prSet presAssocID="{EB8C79B2-DE8C-409E-B33A-B816A2B193B4}" presName="hierRoot1" presStyleCnt="0"/>
      <dgm:spPr/>
    </dgm:pt>
    <dgm:pt modelId="{D35ED6EE-4A53-45F3-9F01-8446A5856742}" type="pres">
      <dgm:prSet presAssocID="{EB8C79B2-DE8C-409E-B33A-B816A2B193B4}" presName="composite" presStyleCnt="0"/>
      <dgm:spPr/>
    </dgm:pt>
    <dgm:pt modelId="{876BE2F7-8B87-4843-A280-0FA751757A74}" type="pres">
      <dgm:prSet presAssocID="{EB8C79B2-DE8C-409E-B33A-B816A2B193B4}" presName="background" presStyleLbl="node0" presStyleIdx="0" presStyleCnt="1"/>
      <dgm:spPr/>
    </dgm:pt>
    <dgm:pt modelId="{5C705B3B-D033-45B3-A4B4-6BF800122ADE}" type="pres">
      <dgm:prSet presAssocID="{EB8C79B2-DE8C-409E-B33A-B816A2B193B4}" presName="text" presStyleLbl="fgAcc0" presStyleIdx="0" presStyleCnt="1" custLinFactNeighborX="480" custLinFactNeighborY="-2549">
        <dgm:presLayoutVars>
          <dgm:chPref val="3"/>
        </dgm:presLayoutVars>
      </dgm:prSet>
      <dgm:spPr/>
    </dgm:pt>
    <dgm:pt modelId="{272F147A-A1DD-4FF6-8762-4AAF3AAA8CE1}" type="pres">
      <dgm:prSet presAssocID="{EB8C79B2-DE8C-409E-B33A-B816A2B193B4}" presName="hierChild2" presStyleCnt="0"/>
      <dgm:spPr/>
    </dgm:pt>
    <dgm:pt modelId="{D1122D41-07B1-453B-ABC1-1DD038E2C031}" type="pres">
      <dgm:prSet presAssocID="{2420CE09-AB1C-4B72-9B81-BC32AFB1018C}" presName="Name10" presStyleLbl="parChTrans1D2" presStyleIdx="0" presStyleCnt="4"/>
      <dgm:spPr/>
    </dgm:pt>
    <dgm:pt modelId="{8EB24757-0FCC-4FAF-B24B-0389DFFC700B}" type="pres">
      <dgm:prSet presAssocID="{F2DAC547-95D6-41AF-A7CE-495FEA715A78}" presName="hierRoot2" presStyleCnt="0"/>
      <dgm:spPr/>
    </dgm:pt>
    <dgm:pt modelId="{137281C6-0AFC-4B98-9D31-4D992DFD6A47}" type="pres">
      <dgm:prSet presAssocID="{F2DAC547-95D6-41AF-A7CE-495FEA715A78}" presName="composite2" presStyleCnt="0"/>
      <dgm:spPr/>
    </dgm:pt>
    <dgm:pt modelId="{A43F4738-B96E-42D5-A0F0-BE33FADBDCC2}" type="pres">
      <dgm:prSet presAssocID="{F2DAC547-95D6-41AF-A7CE-495FEA715A78}" presName="background2" presStyleLbl="node2" presStyleIdx="0" presStyleCnt="4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71EAC5AD-8B53-4684-8E0D-3A4F5D042345}" type="pres">
      <dgm:prSet presAssocID="{F2DAC547-95D6-41AF-A7CE-495FEA715A78}" presName="text2" presStyleLbl="fgAcc2" presStyleIdx="0" presStyleCnt="4">
        <dgm:presLayoutVars>
          <dgm:chPref val="3"/>
        </dgm:presLayoutVars>
      </dgm:prSet>
      <dgm:spPr/>
    </dgm:pt>
    <dgm:pt modelId="{630C5373-8C9E-43B7-96DB-F926863E1B04}" type="pres">
      <dgm:prSet presAssocID="{F2DAC547-95D6-41AF-A7CE-495FEA715A78}" presName="hierChild3" presStyleCnt="0"/>
      <dgm:spPr/>
    </dgm:pt>
    <dgm:pt modelId="{323E5FDE-0CD2-4E88-89DF-651800A4D043}" type="pres">
      <dgm:prSet presAssocID="{86F79582-2F0D-4FA3-AED3-9B108D9FD66B}" presName="Name17" presStyleLbl="parChTrans1D3" presStyleIdx="0" presStyleCnt="3"/>
      <dgm:spPr/>
    </dgm:pt>
    <dgm:pt modelId="{A0C07EB5-A914-4512-9273-3F01EB1090BF}" type="pres">
      <dgm:prSet presAssocID="{96A4A01E-7206-4E9E-B9BF-286692D431B3}" presName="hierRoot3" presStyleCnt="0"/>
      <dgm:spPr/>
    </dgm:pt>
    <dgm:pt modelId="{6DB6BD21-0B43-48FA-B339-4374DD8B12DE}" type="pres">
      <dgm:prSet presAssocID="{96A4A01E-7206-4E9E-B9BF-286692D431B3}" presName="composite3" presStyleCnt="0"/>
      <dgm:spPr/>
    </dgm:pt>
    <dgm:pt modelId="{260CA136-E8CC-422C-B46A-244E42DEB76D}" type="pres">
      <dgm:prSet presAssocID="{96A4A01E-7206-4E9E-B9BF-286692D431B3}" presName="background3" presStyleLbl="node3" presStyleIdx="0" presStyleCnt="3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</dgm:pt>
    <dgm:pt modelId="{28148C0D-35AA-4B41-A7FD-A7367C9DCD56}" type="pres">
      <dgm:prSet presAssocID="{96A4A01E-7206-4E9E-B9BF-286692D431B3}" presName="text3" presStyleLbl="fgAcc3" presStyleIdx="0" presStyleCnt="3">
        <dgm:presLayoutVars>
          <dgm:chPref val="3"/>
        </dgm:presLayoutVars>
      </dgm:prSet>
      <dgm:spPr/>
    </dgm:pt>
    <dgm:pt modelId="{E0C5A17C-AEF4-4741-AA5F-2798E266AE69}" type="pres">
      <dgm:prSet presAssocID="{96A4A01E-7206-4E9E-B9BF-286692D431B3}" presName="hierChild4" presStyleCnt="0"/>
      <dgm:spPr/>
    </dgm:pt>
    <dgm:pt modelId="{928D8CBE-E10C-4A25-B22A-6E2AABF2C114}" type="pres">
      <dgm:prSet presAssocID="{5DD57AC5-8992-4F47-9E02-4B943BA35B44}" presName="Name10" presStyleLbl="parChTrans1D2" presStyleIdx="1" presStyleCnt="4"/>
      <dgm:spPr/>
    </dgm:pt>
    <dgm:pt modelId="{92B946F4-EEDB-43F7-9B77-B69A03979BAD}" type="pres">
      <dgm:prSet presAssocID="{04945936-9BB6-42A1-85E5-35A9FE2DCDD3}" presName="hierRoot2" presStyleCnt="0"/>
      <dgm:spPr/>
    </dgm:pt>
    <dgm:pt modelId="{2E640340-9CD8-4D32-8B2D-BC7A5C420AB1}" type="pres">
      <dgm:prSet presAssocID="{04945936-9BB6-42A1-85E5-35A9FE2DCDD3}" presName="composite2" presStyleCnt="0"/>
      <dgm:spPr/>
    </dgm:pt>
    <dgm:pt modelId="{08C7336C-0D6E-4B47-BC3A-BBF96F039D88}" type="pres">
      <dgm:prSet presAssocID="{04945936-9BB6-42A1-85E5-35A9FE2DCDD3}" presName="background2" presStyleLbl="node2" presStyleIdx="1" presStyleCnt="4"/>
      <dgm:spPr/>
    </dgm:pt>
    <dgm:pt modelId="{E655D731-F582-4BCD-8791-EA7DADF0E2DC}" type="pres">
      <dgm:prSet presAssocID="{04945936-9BB6-42A1-85E5-35A9FE2DCDD3}" presName="text2" presStyleLbl="fgAcc2" presStyleIdx="1" presStyleCnt="4">
        <dgm:presLayoutVars>
          <dgm:chPref val="3"/>
        </dgm:presLayoutVars>
      </dgm:prSet>
      <dgm:spPr/>
    </dgm:pt>
    <dgm:pt modelId="{73623D49-C5D9-431A-9BE5-B6B333ADBC15}" type="pres">
      <dgm:prSet presAssocID="{04945936-9BB6-42A1-85E5-35A9FE2DCDD3}" presName="hierChild3" presStyleCnt="0"/>
      <dgm:spPr/>
    </dgm:pt>
    <dgm:pt modelId="{BE3A6AD2-4F12-427B-8DAD-F977EDA61786}" type="pres">
      <dgm:prSet presAssocID="{D5FC86BA-94CA-411E-BF2F-3DF8947ADF26}" presName="Name10" presStyleLbl="parChTrans1D2" presStyleIdx="2" presStyleCnt="4"/>
      <dgm:spPr/>
    </dgm:pt>
    <dgm:pt modelId="{6767247C-B69E-450C-8451-E2A150CDBE2C}" type="pres">
      <dgm:prSet presAssocID="{17242BBE-323C-4787-942B-D35B0D862DA7}" presName="hierRoot2" presStyleCnt="0"/>
      <dgm:spPr/>
    </dgm:pt>
    <dgm:pt modelId="{2BD270A3-69E1-40E3-8D7D-F7CB6A9DD3C5}" type="pres">
      <dgm:prSet presAssocID="{17242BBE-323C-4787-942B-D35B0D862DA7}" presName="composite2" presStyleCnt="0"/>
      <dgm:spPr/>
    </dgm:pt>
    <dgm:pt modelId="{818086D0-1DCE-432C-98DE-73CEBD4842E3}" type="pres">
      <dgm:prSet presAssocID="{17242BBE-323C-4787-942B-D35B0D862DA7}" presName="background2" presStyleLbl="node2" presStyleIdx="2" presStyleCnt="4"/>
      <dgm:spPr/>
    </dgm:pt>
    <dgm:pt modelId="{95A1FFF5-48A8-4F4C-8AB8-463CD8EBE4B6}" type="pres">
      <dgm:prSet presAssocID="{17242BBE-323C-4787-942B-D35B0D862DA7}" presName="text2" presStyleLbl="fgAcc2" presStyleIdx="2" presStyleCnt="4">
        <dgm:presLayoutVars>
          <dgm:chPref val="3"/>
        </dgm:presLayoutVars>
      </dgm:prSet>
      <dgm:spPr/>
    </dgm:pt>
    <dgm:pt modelId="{1A9DAB80-7B46-4BA7-850D-81E8BE578842}" type="pres">
      <dgm:prSet presAssocID="{17242BBE-323C-4787-942B-D35B0D862DA7}" presName="hierChild3" presStyleCnt="0"/>
      <dgm:spPr/>
    </dgm:pt>
    <dgm:pt modelId="{B5DE1E8A-9FEB-4BCD-B991-1CEB6221CD28}" type="pres">
      <dgm:prSet presAssocID="{E9ABE85B-855C-4111-8280-58BE0A985CB4}" presName="Name17" presStyleLbl="parChTrans1D3" presStyleIdx="1" presStyleCnt="3"/>
      <dgm:spPr/>
    </dgm:pt>
    <dgm:pt modelId="{BA2CE54B-490C-4B58-9B62-3CCEF2ACBEAF}" type="pres">
      <dgm:prSet presAssocID="{B0DDDD2F-CC12-42C7-B594-4AA5D155A41B}" presName="hierRoot3" presStyleCnt="0"/>
      <dgm:spPr/>
    </dgm:pt>
    <dgm:pt modelId="{E67AC06E-E096-45B7-8F97-135F15317C77}" type="pres">
      <dgm:prSet presAssocID="{B0DDDD2F-CC12-42C7-B594-4AA5D155A41B}" presName="composite3" presStyleCnt="0"/>
      <dgm:spPr/>
    </dgm:pt>
    <dgm:pt modelId="{1D49046C-CF1C-4E34-BA16-7C07F56EF68F}" type="pres">
      <dgm:prSet presAssocID="{B0DDDD2F-CC12-42C7-B594-4AA5D155A41B}" presName="background3" presStyleLbl="node3" presStyleIdx="1" presStyleCnt="3"/>
      <dgm:spPr/>
    </dgm:pt>
    <dgm:pt modelId="{45869D12-98FA-4E98-8BC4-5E89058A040D}" type="pres">
      <dgm:prSet presAssocID="{B0DDDD2F-CC12-42C7-B594-4AA5D155A41B}" presName="text3" presStyleLbl="fgAcc3" presStyleIdx="1" presStyleCnt="3">
        <dgm:presLayoutVars>
          <dgm:chPref val="3"/>
        </dgm:presLayoutVars>
      </dgm:prSet>
      <dgm:spPr/>
    </dgm:pt>
    <dgm:pt modelId="{67D568AC-9FFF-47B5-8671-9064D43163E7}" type="pres">
      <dgm:prSet presAssocID="{B0DDDD2F-CC12-42C7-B594-4AA5D155A41B}" presName="hierChild4" presStyleCnt="0"/>
      <dgm:spPr/>
    </dgm:pt>
    <dgm:pt modelId="{6ABC0FD1-1276-4ACB-909A-157EE92DC238}" type="pres">
      <dgm:prSet presAssocID="{27196345-4E2E-4B4F-8E87-E0D296B41F07}" presName="Name10" presStyleLbl="parChTrans1D2" presStyleIdx="3" presStyleCnt="4"/>
      <dgm:spPr/>
    </dgm:pt>
    <dgm:pt modelId="{60DFC64A-6E78-44E8-A80F-D3CFDBF6A1D8}" type="pres">
      <dgm:prSet presAssocID="{C3668E43-3113-4864-B26B-F7F692C2C84F}" presName="hierRoot2" presStyleCnt="0"/>
      <dgm:spPr/>
    </dgm:pt>
    <dgm:pt modelId="{D6E1C9F1-7C9F-491C-B18E-8583FE2AD3A2}" type="pres">
      <dgm:prSet presAssocID="{C3668E43-3113-4864-B26B-F7F692C2C84F}" presName="composite2" presStyleCnt="0"/>
      <dgm:spPr/>
    </dgm:pt>
    <dgm:pt modelId="{3F258A1A-CAAB-45F8-83BC-E4437296354A}" type="pres">
      <dgm:prSet presAssocID="{C3668E43-3113-4864-B26B-F7F692C2C84F}" presName="background2" presStyleLbl="node2" presStyleIdx="3" presStyleCnt="4"/>
      <dgm:spPr>
        <a:solidFill>
          <a:schemeClr val="accent3"/>
        </a:solidFill>
        <a:ln>
          <a:solidFill>
            <a:schemeClr val="accent3"/>
          </a:solidFill>
        </a:ln>
      </dgm:spPr>
    </dgm:pt>
    <dgm:pt modelId="{611FF125-64C0-4226-BAFD-E1B46478AED8}" type="pres">
      <dgm:prSet presAssocID="{C3668E43-3113-4864-B26B-F7F692C2C84F}" presName="text2" presStyleLbl="fgAcc2" presStyleIdx="3" presStyleCnt="4">
        <dgm:presLayoutVars>
          <dgm:chPref val="3"/>
        </dgm:presLayoutVars>
      </dgm:prSet>
      <dgm:spPr/>
    </dgm:pt>
    <dgm:pt modelId="{1B30461A-9505-4E8F-B3DE-E602382CF210}" type="pres">
      <dgm:prSet presAssocID="{C3668E43-3113-4864-B26B-F7F692C2C84F}" presName="hierChild3" presStyleCnt="0"/>
      <dgm:spPr/>
    </dgm:pt>
    <dgm:pt modelId="{D11F1C93-56E6-45AC-987A-C6E24EB66F70}" type="pres">
      <dgm:prSet presAssocID="{6D3A03AB-99F6-483E-AC7D-48391C6DA2DB}" presName="Name17" presStyleLbl="parChTrans1D3" presStyleIdx="2" presStyleCnt="3"/>
      <dgm:spPr/>
    </dgm:pt>
    <dgm:pt modelId="{A8946063-8730-4ABF-98FE-EA0DBFB4287F}" type="pres">
      <dgm:prSet presAssocID="{82F1F68D-FE44-45F7-B442-C105A2A52383}" presName="hierRoot3" presStyleCnt="0"/>
      <dgm:spPr/>
    </dgm:pt>
    <dgm:pt modelId="{D00A17A0-9553-4D4B-AFC0-433BA9A39779}" type="pres">
      <dgm:prSet presAssocID="{82F1F68D-FE44-45F7-B442-C105A2A52383}" presName="composite3" presStyleCnt="0"/>
      <dgm:spPr/>
    </dgm:pt>
    <dgm:pt modelId="{5B00A03D-4956-40D5-82E5-55E012670DC9}" type="pres">
      <dgm:prSet presAssocID="{82F1F68D-FE44-45F7-B442-C105A2A52383}" presName="background3" presStyleLbl="node3" presStyleIdx="2" presStyleCnt="3"/>
      <dgm:spPr>
        <a:solidFill>
          <a:schemeClr val="accent3"/>
        </a:solidFill>
        <a:ln>
          <a:solidFill>
            <a:schemeClr val="accent3"/>
          </a:solidFill>
        </a:ln>
      </dgm:spPr>
    </dgm:pt>
    <dgm:pt modelId="{EBBA9636-D9E9-419E-BD03-E9A5C0B5BCB1}" type="pres">
      <dgm:prSet presAssocID="{82F1F68D-FE44-45F7-B442-C105A2A52383}" presName="text3" presStyleLbl="fgAcc3" presStyleIdx="2" presStyleCnt="3">
        <dgm:presLayoutVars>
          <dgm:chPref val="3"/>
        </dgm:presLayoutVars>
      </dgm:prSet>
      <dgm:spPr/>
    </dgm:pt>
    <dgm:pt modelId="{4D69EB12-A479-4D5F-9FA1-1A69731A3FAC}" type="pres">
      <dgm:prSet presAssocID="{82F1F68D-FE44-45F7-B442-C105A2A52383}" presName="hierChild4" presStyleCnt="0"/>
      <dgm:spPr/>
    </dgm:pt>
    <dgm:pt modelId="{EA0239EF-F0B9-46CB-B547-0033FAC1C431}" type="pres">
      <dgm:prSet presAssocID="{845FEEDE-CAE3-40FA-A0BB-A16212F896D8}" presName="Name23" presStyleLbl="parChTrans1D4" presStyleIdx="0" presStyleCnt="1"/>
      <dgm:spPr/>
    </dgm:pt>
    <dgm:pt modelId="{7BD9C571-2222-4B43-889F-9DDEE9A14528}" type="pres">
      <dgm:prSet presAssocID="{78B22227-E807-4554-B698-18301B8FD971}" presName="hierRoot4" presStyleCnt="0"/>
      <dgm:spPr/>
    </dgm:pt>
    <dgm:pt modelId="{303F4C5E-6B5B-4607-B02A-69072DC80DBE}" type="pres">
      <dgm:prSet presAssocID="{78B22227-E807-4554-B698-18301B8FD971}" presName="composite4" presStyleCnt="0"/>
      <dgm:spPr/>
    </dgm:pt>
    <dgm:pt modelId="{192FA387-7731-45BD-8B91-91FE1104B407}" type="pres">
      <dgm:prSet presAssocID="{78B22227-E807-4554-B698-18301B8FD971}" presName="background4" presStyleLbl="node4" presStyleIdx="0" presStyleCnt="1"/>
      <dgm:spPr>
        <a:solidFill>
          <a:schemeClr val="accent3"/>
        </a:solidFill>
        <a:ln>
          <a:solidFill>
            <a:schemeClr val="accent3"/>
          </a:solidFill>
        </a:ln>
      </dgm:spPr>
    </dgm:pt>
    <dgm:pt modelId="{EC0C974D-5C41-40ED-B312-E022388CA28C}" type="pres">
      <dgm:prSet presAssocID="{78B22227-E807-4554-B698-18301B8FD971}" presName="text4" presStyleLbl="fgAcc4" presStyleIdx="0" presStyleCnt="1">
        <dgm:presLayoutVars>
          <dgm:chPref val="3"/>
        </dgm:presLayoutVars>
      </dgm:prSet>
      <dgm:spPr/>
    </dgm:pt>
    <dgm:pt modelId="{7FAAB256-4EB2-4C81-B79D-389EFEA64BC3}" type="pres">
      <dgm:prSet presAssocID="{78B22227-E807-4554-B698-18301B8FD971}" presName="hierChild5" presStyleCnt="0"/>
      <dgm:spPr/>
    </dgm:pt>
  </dgm:ptLst>
  <dgm:cxnLst>
    <dgm:cxn modelId="{3EE0BA01-42E3-4D48-9C17-CE2AFEA75FE3}" type="presOf" srcId="{17242BBE-323C-4787-942B-D35B0D862DA7}" destId="{95A1FFF5-48A8-4F4C-8AB8-463CD8EBE4B6}" srcOrd="0" destOrd="0" presId="urn:microsoft.com/office/officeart/2005/8/layout/hierarchy1"/>
    <dgm:cxn modelId="{E0251515-143C-48DE-AAEC-2600760E7B31}" srcId="{EB8C79B2-DE8C-409E-B33A-B816A2B193B4}" destId="{F2DAC547-95D6-41AF-A7CE-495FEA715A78}" srcOrd="0" destOrd="0" parTransId="{2420CE09-AB1C-4B72-9B81-BC32AFB1018C}" sibTransId="{93841A3B-421F-4A29-815E-19CB0B9701A2}"/>
    <dgm:cxn modelId="{694CB02A-031C-4971-9BC4-51AE7B756AE8}" srcId="{F2DAC547-95D6-41AF-A7CE-495FEA715A78}" destId="{96A4A01E-7206-4E9E-B9BF-286692D431B3}" srcOrd="0" destOrd="0" parTransId="{86F79582-2F0D-4FA3-AED3-9B108D9FD66B}" sibTransId="{A6DA331B-A52A-4FD9-8EB3-3C2453228ADF}"/>
    <dgm:cxn modelId="{1FF39532-4242-4A9F-B26B-D4C4314EE038}" type="presOf" srcId="{845FEEDE-CAE3-40FA-A0BB-A16212F896D8}" destId="{EA0239EF-F0B9-46CB-B547-0033FAC1C431}" srcOrd="0" destOrd="0" presId="urn:microsoft.com/office/officeart/2005/8/layout/hierarchy1"/>
    <dgm:cxn modelId="{A2BA0736-C1A8-4C2B-A762-36E06F89C7CF}" type="presOf" srcId="{27196345-4E2E-4B4F-8E87-E0D296B41F07}" destId="{6ABC0FD1-1276-4ACB-909A-157EE92DC238}" srcOrd="0" destOrd="0" presId="urn:microsoft.com/office/officeart/2005/8/layout/hierarchy1"/>
    <dgm:cxn modelId="{8A0C4536-3CF3-4042-BF06-973C56443EC5}" srcId="{EB8C79B2-DE8C-409E-B33A-B816A2B193B4}" destId="{17242BBE-323C-4787-942B-D35B0D862DA7}" srcOrd="2" destOrd="0" parTransId="{D5FC86BA-94CA-411E-BF2F-3DF8947ADF26}" sibTransId="{F0A54737-AE3F-406A-9C7F-03F01CB4E2E8}"/>
    <dgm:cxn modelId="{5B8F8D37-8406-400E-8D61-79B9FA1EE06A}" srcId="{82F1F68D-FE44-45F7-B442-C105A2A52383}" destId="{78B22227-E807-4554-B698-18301B8FD971}" srcOrd="0" destOrd="0" parTransId="{845FEEDE-CAE3-40FA-A0BB-A16212F896D8}" sibTransId="{11CB199C-B03F-4C0D-8380-C209226AB1B3}"/>
    <dgm:cxn modelId="{A88CA53A-B3F2-48BC-989A-F15EBF69CAE4}" type="presOf" srcId="{2420CE09-AB1C-4B72-9B81-BC32AFB1018C}" destId="{D1122D41-07B1-453B-ABC1-1DD038E2C031}" srcOrd="0" destOrd="0" presId="urn:microsoft.com/office/officeart/2005/8/layout/hierarchy1"/>
    <dgm:cxn modelId="{7433A05B-98CF-45DF-9656-D655889476B8}" srcId="{1C979C83-01E3-4B8E-904F-667A0CA5BF40}" destId="{EB8C79B2-DE8C-409E-B33A-B816A2B193B4}" srcOrd="0" destOrd="0" parTransId="{3D9F48DC-B978-447C-8B84-5C16C1D4DBEE}" sibTransId="{9D319DDC-5F50-4331-985D-74EB06D465E2}"/>
    <dgm:cxn modelId="{2A34B65E-C822-4DF9-8CC8-7AA81F40D9EF}" type="presOf" srcId="{82F1F68D-FE44-45F7-B442-C105A2A52383}" destId="{EBBA9636-D9E9-419E-BD03-E9A5C0B5BCB1}" srcOrd="0" destOrd="0" presId="urn:microsoft.com/office/officeart/2005/8/layout/hierarchy1"/>
    <dgm:cxn modelId="{8DD96E43-EAF5-487E-B77D-FD113103763D}" type="presOf" srcId="{78B22227-E807-4554-B698-18301B8FD971}" destId="{EC0C974D-5C41-40ED-B312-E022388CA28C}" srcOrd="0" destOrd="0" presId="urn:microsoft.com/office/officeart/2005/8/layout/hierarchy1"/>
    <dgm:cxn modelId="{46B25648-F0FF-4690-A6E0-D66D205CA0AE}" type="presOf" srcId="{86F79582-2F0D-4FA3-AED3-9B108D9FD66B}" destId="{323E5FDE-0CD2-4E88-89DF-651800A4D043}" srcOrd="0" destOrd="0" presId="urn:microsoft.com/office/officeart/2005/8/layout/hierarchy1"/>
    <dgm:cxn modelId="{30CFC06C-B3D3-4669-BFEE-563D2FAC1995}" type="presOf" srcId="{EB8C79B2-DE8C-409E-B33A-B816A2B193B4}" destId="{5C705B3B-D033-45B3-A4B4-6BF800122ADE}" srcOrd="0" destOrd="0" presId="urn:microsoft.com/office/officeart/2005/8/layout/hierarchy1"/>
    <dgm:cxn modelId="{3F98156F-F42F-467E-887D-30E1593EC384}" srcId="{17242BBE-323C-4787-942B-D35B0D862DA7}" destId="{B0DDDD2F-CC12-42C7-B594-4AA5D155A41B}" srcOrd="0" destOrd="0" parTransId="{E9ABE85B-855C-4111-8280-58BE0A985CB4}" sibTransId="{0E172579-E603-492B-9F27-0BE5AC987AA1}"/>
    <dgm:cxn modelId="{EFA4D775-783F-4301-9E57-6B85F986851E}" type="presOf" srcId="{E9ABE85B-855C-4111-8280-58BE0A985CB4}" destId="{B5DE1E8A-9FEB-4BCD-B991-1CEB6221CD28}" srcOrd="0" destOrd="0" presId="urn:microsoft.com/office/officeart/2005/8/layout/hierarchy1"/>
    <dgm:cxn modelId="{213CED81-5F3F-42E7-8F89-B967090EBB66}" srcId="{EB8C79B2-DE8C-409E-B33A-B816A2B193B4}" destId="{04945936-9BB6-42A1-85E5-35A9FE2DCDD3}" srcOrd="1" destOrd="0" parTransId="{5DD57AC5-8992-4F47-9E02-4B943BA35B44}" sibTransId="{251D950C-F32E-4EA2-8A62-AAFC5425AA22}"/>
    <dgm:cxn modelId="{40373A98-7F03-4140-A8CC-3109329D08C7}" srcId="{C3668E43-3113-4864-B26B-F7F692C2C84F}" destId="{82F1F68D-FE44-45F7-B442-C105A2A52383}" srcOrd="0" destOrd="0" parTransId="{6D3A03AB-99F6-483E-AC7D-48391C6DA2DB}" sibTransId="{4F8DB0C4-E673-456F-A311-87BAA0E57EAB}"/>
    <dgm:cxn modelId="{7E50669A-36CE-4A9E-A08A-BF511D1C9FAC}" type="presOf" srcId="{F2DAC547-95D6-41AF-A7CE-495FEA715A78}" destId="{71EAC5AD-8B53-4684-8E0D-3A4F5D042345}" srcOrd="0" destOrd="0" presId="urn:microsoft.com/office/officeart/2005/8/layout/hierarchy1"/>
    <dgm:cxn modelId="{27BF22B7-3B24-436D-9865-341506D38955}" srcId="{EB8C79B2-DE8C-409E-B33A-B816A2B193B4}" destId="{C3668E43-3113-4864-B26B-F7F692C2C84F}" srcOrd="3" destOrd="0" parTransId="{27196345-4E2E-4B4F-8E87-E0D296B41F07}" sibTransId="{7E23FA6E-F2AE-4123-8873-1121D8789836}"/>
    <dgm:cxn modelId="{5B680DBC-5B7E-446B-ABCF-5AE5DC599525}" type="presOf" srcId="{1C979C83-01E3-4B8E-904F-667A0CA5BF40}" destId="{6D9358DA-E4E8-4A38-A09E-64BCFB18CD40}" srcOrd="0" destOrd="0" presId="urn:microsoft.com/office/officeart/2005/8/layout/hierarchy1"/>
    <dgm:cxn modelId="{E2CB2BC3-0218-43C0-996B-128A857FF5C4}" type="presOf" srcId="{96A4A01E-7206-4E9E-B9BF-286692D431B3}" destId="{28148C0D-35AA-4B41-A7FD-A7367C9DCD56}" srcOrd="0" destOrd="0" presId="urn:microsoft.com/office/officeart/2005/8/layout/hierarchy1"/>
    <dgm:cxn modelId="{955DE8D3-DFB4-438C-A611-C63090E17C03}" type="presOf" srcId="{D5FC86BA-94CA-411E-BF2F-3DF8947ADF26}" destId="{BE3A6AD2-4F12-427B-8DAD-F977EDA61786}" srcOrd="0" destOrd="0" presId="urn:microsoft.com/office/officeart/2005/8/layout/hierarchy1"/>
    <dgm:cxn modelId="{5529EBEB-8C49-42B9-88E7-20B936E3404C}" type="presOf" srcId="{04945936-9BB6-42A1-85E5-35A9FE2DCDD3}" destId="{E655D731-F582-4BCD-8791-EA7DADF0E2DC}" srcOrd="0" destOrd="0" presId="urn:microsoft.com/office/officeart/2005/8/layout/hierarchy1"/>
    <dgm:cxn modelId="{CB72C2F0-E459-4D51-B7A6-E0927D854CFB}" type="presOf" srcId="{6D3A03AB-99F6-483E-AC7D-48391C6DA2DB}" destId="{D11F1C93-56E6-45AC-987A-C6E24EB66F70}" srcOrd="0" destOrd="0" presId="urn:microsoft.com/office/officeart/2005/8/layout/hierarchy1"/>
    <dgm:cxn modelId="{DC235CF2-E363-4351-9555-27A11C6CED42}" type="presOf" srcId="{B0DDDD2F-CC12-42C7-B594-4AA5D155A41B}" destId="{45869D12-98FA-4E98-8BC4-5E89058A040D}" srcOrd="0" destOrd="0" presId="urn:microsoft.com/office/officeart/2005/8/layout/hierarchy1"/>
    <dgm:cxn modelId="{6D5C91F5-6CF6-46B1-BE92-237DD521E905}" type="presOf" srcId="{5DD57AC5-8992-4F47-9E02-4B943BA35B44}" destId="{928D8CBE-E10C-4A25-B22A-6E2AABF2C114}" srcOrd="0" destOrd="0" presId="urn:microsoft.com/office/officeart/2005/8/layout/hierarchy1"/>
    <dgm:cxn modelId="{28C067F9-85D2-440A-A909-7844845EFC8D}" type="presOf" srcId="{C3668E43-3113-4864-B26B-F7F692C2C84F}" destId="{611FF125-64C0-4226-BAFD-E1B46478AED8}" srcOrd="0" destOrd="0" presId="urn:microsoft.com/office/officeart/2005/8/layout/hierarchy1"/>
    <dgm:cxn modelId="{6670D14E-D5E0-4F7E-95EA-0FFFB590EEA0}" type="presParOf" srcId="{6D9358DA-E4E8-4A38-A09E-64BCFB18CD40}" destId="{EA6DCFDA-F10F-4FEE-B75F-C0244ADB3D99}" srcOrd="0" destOrd="0" presId="urn:microsoft.com/office/officeart/2005/8/layout/hierarchy1"/>
    <dgm:cxn modelId="{A2021664-7415-4735-A4BA-299B39E351F0}" type="presParOf" srcId="{EA6DCFDA-F10F-4FEE-B75F-C0244ADB3D99}" destId="{D35ED6EE-4A53-45F3-9F01-8446A5856742}" srcOrd="0" destOrd="0" presId="urn:microsoft.com/office/officeart/2005/8/layout/hierarchy1"/>
    <dgm:cxn modelId="{01C0FBE2-E28E-4C39-ABD3-99074FE218EF}" type="presParOf" srcId="{D35ED6EE-4A53-45F3-9F01-8446A5856742}" destId="{876BE2F7-8B87-4843-A280-0FA751757A74}" srcOrd="0" destOrd="0" presId="urn:microsoft.com/office/officeart/2005/8/layout/hierarchy1"/>
    <dgm:cxn modelId="{C90D179C-F533-455F-B2C4-DF72E3BCD138}" type="presParOf" srcId="{D35ED6EE-4A53-45F3-9F01-8446A5856742}" destId="{5C705B3B-D033-45B3-A4B4-6BF800122ADE}" srcOrd="1" destOrd="0" presId="urn:microsoft.com/office/officeart/2005/8/layout/hierarchy1"/>
    <dgm:cxn modelId="{D177D68D-8D55-4CC8-8906-EAB3DFEC56D1}" type="presParOf" srcId="{EA6DCFDA-F10F-4FEE-B75F-C0244ADB3D99}" destId="{272F147A-A1DD-4FF6-8762-4AAF3AAA8CE1}" srcOrd="1" destOrd="0" presId="urn:microsoft.com/office/officeart/2005/8/layout/hierarchy1"/>
    <dgm:cxn modelId="{159C2392-2C3E-42A3-8F56-46A2BDE8F9D0}" type="presParOf" srcId="{272F147A-A1DD-4FF6-8762-4AAF3AAA8CE1}" destId="{D1122D41-07B1-453B-ABC1-1DD038E2C031}" srcOrd="0" destOrd="0" presId="urn:microsoft.com/office/officeart/2005/8/layout/hierarchy1"/>
    <dgm:cxn modelId="{0B610424-DF03-4605-A952-ADD1ECCEC5AE}" type="presParOf" srcId="{272F147A-A1DD-4FF6-8762-4AAF3AAA8CE1}" destId="{8EB24757-0FCC-4FAF-B24B-0389DFFC700B}" srcOrd="1" destOrd="0" presId="urn:microsoft.com/office/officeart/2005/8/layout/hierarchy1"/>
    <dgm:cxn modelId="{26B81CCD-019F-4A4A-9286-F96F34D5C628}" type="presParOf" srcId="{8EB24757-0FCC-4FAF-B24B-0389DFFC700B}" destId="{137281C6-0AFC-4B98-9D31-4D992DFD6A47}" srcOrd="0" destOrd="0" presId="urn:microsoft.com/office/officeart/2005/8/layout/hierarchy1"/>
    <dgm:cxn modelId="{A770025A-7912-4F49-87DA-5CDC7D73C86B}" type="presParOf" srcId="{137281C6-0AFC-4B98-9D31-4D992DFD6A47}" destId="{A43F4738-B96E-42D5-A0F0-BE33FADBDCC2}" srcOrd="0" destOrd="0" presId="urn:microsoft.com/office/officeart/2005/8/layout/hierarchy1"/>
    <dgm:cxn modelId="{0BE1FBCF-D944-4ECB-B158-D0C79253286A}" type="presParOf" srcId="{137281C6-0AFC-4B98-9D31-4D992DFD6A47}" destId="{71EAC5AD-8B53-4684-8E0D-3A4F5D042345}" srcOrd="1" destOrd="0" presId="urn:microsoft.com/office/officeart/2005/8/layout/hierarchy1"/>
    <dgm:cxn modelId="{DB4C35EF-59EC-4BC6-8116-2299D0EFAE7A}" type="presParOf" srcId="{8EB24757-0FCC-4FAF-B24B-0389DFFC700B}" destId="{630C5373-8C9E-43B7-96DB-F926863E1B04}" srcOrd="1" destOrd="0" presId="urn:microsoft.com/office/officeart/2005/8/layout/hierarchy1"/>
    <dgm:cxn modelId="{18071620-B7F6-41F7-9FEB-A37CDC1A2F62}" type="presParOf" srcId="{630C5373-8C9E-43B7-96DB-F926863E1B04}" destId="{323E5FDE-0CD2-4E88-89DF-651800A4D043}" srcOrd="0" destOrd="0" presId="urn:microsoft.com/office/officeart/2005/8/layout/hierarchy1"/>
    <dgm:cxn modelId="{E287FFCC-6816-46BE-B107-DD6334B01FAC}" type="presParOf" srcId="{630C5373-8C9E-43B7-96DB-F926863E1B04}" destId="{A0C07EB5-A914-4512-9273-3F01EB1090BF}" srcOrd="1" destOrd="0" presId="urn:microsoft.com/office/officeart/2005/8/layout/hierarchy1"/>
    <dgm:cxn modelId="{891F471C-140A-47BD-B649-096CFE224259}" type="presParOf" srcId="{A0C07EB5-A914-4512-9273-3F01EB1090BF}" destId="{6DB6BD21-0B43-48FA-B339-4374DD8B12DE}" srcOrd="0" destOrd="0" presId="urn:microsoft.com/office/officeart/2005/8/layout/hierarchy1"/>
    <dgm:cxn modelId="{A1A97AE0-E111-4E15-B392-2FA4B219BAF4}" type="presParOf" srcId="{6DB6BD21-0B43-48FA-B339-4374DD8B12DE}" destId="{260CA136-E8CC-422C-B46A-244E42DEB76D}" srcOrd="0" destOrd="0" presId="urn:microsoft.com/office/officeart/2005/8/layout/hierarchy1"/>
    <dgm:cxn modelId="{7C36F016-A949-4EDA-B9C8-83A0E6B1441E}" type="presParOf" srcId="{6DB6BD21-0B43-48FA-B339-4374DD8B12DE}" destId="{28148C0D-35AA-4B41-A7FD-A7367C9DCD56}" srcOrd="1" destOrd="0" presId="urn:microsoft.com/office/officeart/2005/8/layout/hierarchy1"/>
    <dgm:cxn modelId="{BDE8EC11-1F7E-4719-9113-F1783BCFFC1C}" type="presParOf" srcId="{A0C07EB5-A914-4512-9273-3F01EB1090BF}" destId="{E0C5A17C-AEF4-4741-AA5F-2798E266AE69}" srcOrd="1" destOrd="0" presId="urn:microsoft.com/office/officeart/2005/8/layout/hierarchy1"/>
    <dgm:cxn modelId="{2450FF22-F4D8-4A80-8179-9FEC84058E05}" type="presParOf" srcId="{272F147A-A1DD-4FF6-8762-4AAF3AAA8CE1}" destId="{928D8CBE-E10C-4A25-B22A-6E2AABF2C114}" srcOrd="2" destOrd="0" presId="urn:microsoft.com/office/officeart/2005/8/layout/hierarchy1"/>
    <dgm:cxn modelId="{FB6448AE-FA41-4A98-8F38-274F5B1CEEC0}" type="presParOf" srcId="{272F147A-A1DD-4FF6-8762-4AAF3AAA8CE1}" destId="{92B946F4-EEDB-43F7-9B77-B69A03979BAD}" srcOrd="3" destOrd="0" presId="urn:microsoft.com/office/officeart/2005/8/layout/hierarchy1"/>
    <dgm:cxn modelId="{E5798780-1545-4F48-9DAA-127088E767CC}" type="presParOf" srcId="{92B946F4-EEDB-43F7-9B77-B69A03979BAD}" destId="{2E640340-9CD8-4D32-8B2D-BC7A5C420AB1}" srcOrd="0" destOrd="0" presId="urn:microsoft.com/office/officeart/2005/8/layout/hierarchy1"/>
    <dgm:cxn modelId="{2D4C6BDB-5CA4-42A4-9425-616163F1CF06}" type="presParOf" srcId="{2E640340-9CD8-4D32-8B2D-BC7A5C420AB1}" destId="{08C7336C-0D6E-4B47-BC3A-BBF96F039D88}" srcOrd="0" destOrd="0" presId="urn:microsoft.com/office/officeart/2005/8/layout/hierarchy1"/>
    <dgm:cxn modelId="{28D788B2-0BD3-40C3-BEF0-2C53B017AD43}" type="presParOf" srcId="{2E640340-9CD8-4D32-8B2D-BC7A5C420AB1}" destId="{E655D731-F582-4BCD-8791-EA7DADF0E2DC}" srcOrd="1" destOrd="0" presId="urn:microsoft.com/office/officeart/2005/8/layout/hierarchy1"/>
    <dgm:cxn modelId="{AC9B560A-37A3-4C25-9049-0A2209612DC6}" type="presParOf" srcId="{92B946F4-EEDB-43F7-9B77-B69A03979BAD}" destId="{73623D49-C5D9-431A-9BE5-B6B333ADBC15}" srcOrd="1" destOrd="0" presId="urn:microsoft.com/office/officeart/2005/8/layout/hierarchy1"/>
    <dgm:cxn modelId="{2EB7386F-49CB-48DD-AB16-2CCC9225472C}" type="presParOf" srcId="{272F147A-A1DD-4FF6-8762-4AAF3AAA8CE1}" destId="{BE3A6AD2-4F12-427B-8DAD-F977EDA61786}" srcOrd="4" destOrd="0" presId="urn:microsoft.com/office/officeart/2005/8/layout/hierarchy1"/>
    <dgm:cxn modelId="{9E71527C-A83F-41B4-B0EC-850246CD839E}" type="presParOf" srcId="{272F147A-A1DD-4FF6-8762-4AAF3AAA8CE1}" destId="{6767247C-B69E-450C-8451-E2A150CDBE2C}" srcOrd="5" destOrd="0" presId="urn:microsoft.com/office/officeart/2005/8/layout/hierarchy1"/>
    <dgm:cxn modelId="{BB979009-2D26-4147-B929-9FB572AF6170}" type="presParOf" srcId="{6767247C-B69E-450C-8451-E2A150CDBE2C}" destId="{2BD270A3-69E1-40E3-8D7D-F7CB6A9DD3C5}" srcOrd="0" destOrd="0" presId="urn:microsoft.com/office/officeart/2005/8/layout/hierarchy1"/>
    <dgm:cxn modelId="{352F4F7F-0585-425D-8C8E-6A9F2A6E73D1}" type="presParOf" srcId="{2BD270A3-69E1-40E3-8D7D-F7CB6A9DD3C5}" destId="{818086D0-1DCE-432C-98DE-73CEBD4842E3}" srcOrd="0" destOrd="0" presId="urn:microsoft.com/office/officeart/2005/8/layout/hierarchy1"/>
    <dgm:cxn modelId="{308FB6F0-0F32-4649-B473-6B17E3414F1C}" type="presParOf" srcId="{2BD270A3-69E1-40E3-8D7D-F7CB6A9DD3C5}" destId="{95A1FFF5-48A8-4F4C-8AB8-463CD8EBE4B6}" srcOrd="1" destOrd="0" presId="urn:microsoft.com/office/officeart/2005/8/layout/hierarchy1"/>
    <dgm:cxn modelId="{6506C644-B00E-4558-BF84-1824015AFE02}" type="presParOf" srcId="{6767247C-B69E-450C-8451-E2A150CDBE2C}" destId="{1A9DAB80-7B46-4BA7-850D-81E8BE578842}" srcOrd="1" destOrd="0" presId="urn:microsoft.com/office/officeart/2005/8/layout/hierarchy1"/>
    <dgm:cxn modelId="{4F484E74-8624-4014-9387-6483025F0412}" type="presParOf" srcId="{1A9DAB80-7B46-4BA7-850D-81E8BE578842}" destId="{B5DE1E8A-9FEB-4BCD-B991-1CEB6221CD28}" srcOrd="0" destOrd="0" presId="urn:microsoft.com/office/officeart/2005/8/layout/hierarchy1"/>
    <dgm:cxn modelId="{4C3FE678-22F3-4EF6-BD46-BC8039AE8BBA}" type="presParOf" srcId="{1A9DAB80-7B46-4BA7-850D-81E8BE578842}" destId="{BA2CE54B-490C-4B58-9B62-3CCEF2ACBEAF}" srcOrd="1" destOrd="0" presId="urn:microsoft.com/office/officeart/2005/8/layout/hierarchy1"/>
    <dgm:cxn modelId="{1F8AF695-EEEE-4B37-85FA-ACEC646FCA08}" type="presParOf" srcId="{BA2CE54B-490C-4B58-9B62-3CCEF2ACBEAF}" destId="{E67AC06E-E096-45B7-8F97-135F15317C77}" srcOrd="0" destOrd="0" presId="urn:microsoft.com/office/officeart/2005/8/layout/hierarchy1"/>
    <dgm:cxn modelId="{549E1DA1-F13B-4097-8F86-4EF305969B88}" type="presParOf" srcId="{E67AC06E-E096-45B7-8F97-135F15317C77}" destId="{1D49046C-CF1C-4E34-BA16-7C07F56EF68F}" srcOrd="0" destOrd="0" presId="urn:microsoft.com/office/officeart/2005/8/layout/hierarchy1"/>
    <dgm:cxn modelId="{01B9F9DE-4171-4970-B049-179D76CAA1CD}" type="presParOf" srcId="{E67AC06E-E096-45B7-8F97-135F15317C77}" destId="{45869D12-98FA-4E98-8BC4-5E89058A040D}" srcOrd="1" destOrd="0" presId="urn:microsoft.com/office/officeart/2005/8/layout/hierarchy1"/>
    <dgm:cxn modelId="{111F8E34-8638-4BC3-A520-9CC4284D7DF1}" type="presParOf" srcId="{BA2CE54B-490C-4B58-9B62-3CCEF2ACBEAF}" destId="{67D568AC-9FFF-47B5-8671-9064D43163E7}" srcOrd="1" destOrd="0" presId="urn:microsoft.com/office/officeart/2005/8/layout/hierarchy1"/>
    <dgm:cxn modelId="{C9E51F83-1E82-4545-9E01-454D92FC6875}" type="presParOf" srcId="{272F147A-A1DD-4FF6-8762-4AAF3AAA8CE1}" destId="{6ABC0FD1-1276-4ACB-909A-157EE92DC238}" srcOrd="6" destOrd="0" presId="urn:microsoft.com/office/officeart/2005/8/layout/hierarchy1"/>
    <dgm:cxn modelId="{EE6E0800-F859-4A93-82D4-2F950C1BC331}" type="presParOf" srcId="{272F147A-A1DD-4FF6-8762-4AAF3AAA8CE1}" destId="{60DFC64A-6E78-44E8-A80F-D3CFDBF6A1D8}" srcOrd="7" destOrd="0" presId="urn:microsoft.com/office/officeart/2005/8/layout/hierarchy1"/>
    <dgm:cxn modelId="{FD7864A1-4C9E-4724-95CC-B7D1EDFBB81F}" type="presParOf" srcId="{60DFC64A-6E78-44E8-A80F-D3CFDBF6A1D8}" destId="{D6E1C9F1-7C9F-491C-B18E-8583FE2AD3A2}" srcOrd="0" destOrd="0" presId="urn:microsoft.com/office/officeart/2005/8/layout/hierarchy1"/>
    <dgm:cxn modelId="{2BE2733C-78ED-442F-9B01-46675A0A97C9}" type="presParOf" srcId="{D6E1C9F1-7C9F-491C-B18E-8583FE2AD3A2}" destId="{3F258A1A-CAAB-45F8-83BC-E4437296354A}" srcOrd="0" destOrd="0" presId="urn:microsoft.com/office/officeart/2005/8/layout/hierarchy1"/>
    <dgm:cxn modelId="{0A1418F1-0F96-4AF4-9D18-5C6023762D3C}" type="presParOf" srcId="{D6E1C9F1-7C9F-491C-B18E-8583FE2AD3A2}" destId="{611FF125-64C0-4226-BAFD-E1B46478AED8}" srcOrd="1" destOrd="0" presId="urn:microsoft.com/office/officeart/2005/8/layout/hierarchy1"/>
    <dgm:cxn modelId="{7B0BAE22-7E72-4ED1-968A-6D7FA0C6B779}" type="presParOf" srcId="{60DFC64A-6E78-44E8-A80F-D3CFDBF6A1D8}" destId="{1B30461A-9505-4E8F-B3DE-E602382CF210}" srcOrd="1" destOrd="0" presId="urn:microsoft.com/office/officeart/2005/8/layout/hierarchy1"/>
    <dgm:cxn modelId="{51754545-5344-4A3B-B19B-3C656D975C98}" type="presParOf" srcId="{1B30461A-9505-4E8F-B3DE-E602382CF210}" destId="{D11F1C93-56E6-45AC-987A-C6E24EB66F70}" srcOrd="0" destOrd="0" presId="urn:microsoft.com/office/officeart/2005/8/layout/hierarchy1"/>
    <dgm:cxn modelId="{DC18E64E-C860-4BE3-A5B2-A0A177947957}" type="presParOf" srcId="{1B30461A-9505-4E8F-B3DE-E602382CF210}" destId="{A8946063-8730-4ABF-98FE-EA0DBFB4287F}" srcOrd="1" destOrd="0" presId="urn:microsoft.com/office/officeart/2005/8/layout/hierarchy1"/>
    <dgm:cxn modelId="{A5AE460A-1BD8-4B8C-9E27-0A087BF95A4A}" type="presParOf" srcId="{A8946063-8730-4ABF-98FE-EA0DBFB4287F}" destId="{D00A17A0-9553-4D4B-AFC0-433BA9A39779}" srcOrd="0" destOrd="0" presId="urn:microsoft.com/office/officeart/2005/8/layout/hierarchy1"/>
    <dgm:cxn modelId="{BD992473-A7B5-4F7D-A215-22EB1BACBC05}" type="presParOf" srcId="{D00A17A0-9553-4D4B-AFC0-433BA9A39779}" destId="{5B00A03D-4956-40D5-82E5-55E012670DC9}" srcOrd="0" destOrd="0" presId="urn:microsoft.com/office/officeart/2005/8/layout/hierarchy1"/>
    <dgm:cxn modelId="{79430A1B-699D-46FF-A02B-623475946FA2}" type="presParOf" srcId="{D00A17A0-9553-4D4B-AFC0-433BA9A39779}" destId="{EBBA9636-D9E9-419E-BD03-E9A5C0B5BCB1}" srcOrd="1" destOrd="0" presId="urn:microsoft.com/office/officeart/2005/8/layout/hierarchy1"/>
    <dgm:cxn modelId="{CE3C8389-A38A-4EF3-8C65-4D505A479545}" type="presParOf" srcId="{A8946063-8730-4ABF-98FE-EA0DBFB4287F}" destId="{4D69EB12-A479-4D5F-9FA1-1A69731A3FAC}" srcOrd="1" destOrd="0" presId="urn:microsoft.com/office/officeart/2005/8/layout/hierarchy1"/>
    <dgm:cxn modelId="{337BFE28-DA61-4B25-AD7D-76B2FD5A1D26}" type="presParOf" srcId="{4D69EB12-A479-4D5F-9FA1-1A69731A3FAC}" destId="{EA0239EF-F0B9-46CB-B547-0033FAC1C431}" srcOrd="0" destOrd="0" presId="urn:microsoft.com/office/officeart/2005/8/layout/hierarchy1"/>
    <dgm:cxn modelId="{725C9C7E-1E9E-432A-B8FF-3E755CE8C493}" type="presParOf" srcId="{4D69EB12-A479-4D5F-9FA1-1A69731A3FAC}" destId="{7BD9C571-2222-4B43-889F-9DDEE9A14528}" srcOrd="1" destOrd="0" presId="urn:microsoft.com/office/officeart/2005/8/layout/hierarchy1"/>
    <dgm:cxn modelId="{5271C9EF-1DFA-4394-84BD-7134B089A61E}" type="presParOf" srcId="{7BD9C571-2222-4B43-889F-9DDEE9A14528}" destId="{303F4C5E-6B5B-4607-B02A-69072DC80DBE}" srcOrd="0" destOrd="0" presId="urn:microsoft.com/office/officeart/2005/8/layout/hierarchy1"/>
    <dgm:cxn modelId="{4B0B54B8-88BE-4D9C-894E-468FDAFC81DE}" type="presParOf" srcId="{303F4C5E-6B5B-4607-B02A-69072DC80DBE}" destId="{192FA387-7731-45BD-8B91-91FE1104B407}" srcOrd="0" destOrd="0" presId="urn:microsoft.com/office/officeart/2005/8/layout/hierarchy1"/>
    <dgm:cxn modelId="{32E3DB96-AE4C-46A2-BCE0-526E497C092E}" type="presParOf" srcId="{303F4C5E-6B5B-4607-B02A-69072DC80DBE}" destId="{EC0C974D-5C41-40ED-B312-E022388CA28C}" srcOrd="1" destOrd="0" presId="urn:microsoft.com/office/officeart/2005/8/layout/hierarchy1"/>
    <dgm:cxn modelId="{D3DFEE60-DAE5-48F1-A020-818977074AC2}" type="presParOf" srcId="{7BD9C571-2222-4B43-889F-9DDEE9A14528}" destId="{7FAAB256-4EB2-4C81-B79D-389EFEA64BC3}" srcOrd="1" destOrd="0" presId="urn:microsoft.com/office/officeart/2005/8/layout/hierarchy1"/>
  </dgm:cxnLst>
  <dgm:bg/>
  <dgm:whole>
    <a:ln>
      <a:solidFill>
        <a:schemeClr val="accent3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0239EF-F0B9-46CB-B547-0033FAC1C431}">
      <dsp:nvSpPr>
        <dsp:cNvPr id="0" name=""/>
        <dsp:cNvSpPr/>
      </dsp:nvSpPr>
      <dsp:spPr>
        <a:xfrm>
          <a:off x="6896729" y="3933103"/>
          <a:ext cx="91440" cy="4598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893"/>
              </a:lnTo>
            </a:path>
          </a:pathLst>
        </a:custGeom>
        <a:noFill/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F1C93-56E6-45AC-987A-C6E24EB66F70}">
      <dsp:nvSpPr>
        <dsp:cNvPr id="0" name=""/>
        <dsp:cNvSpPr/>
      </dsp:nvSpPr>
      <dsp:spPr>
        <a:xfrm>
          <a:off x="6896729" y="2469087"/>
          <a:ext cx="91440" cy="4598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893"/>
              </a:lnTo>
            </a:path>
          </a:pathLst>
        </a:custGeom>
        <a:noFill/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BC0FD1-1276-4ACB-909A-157EE92DC238}">
      <dsp:nvSpPr>
        <dsp:cNvPr id="0" name=""/>
        <dsp:cNvSpPr/>
      </dsp:nvSpPr>
      <dsp:spPr>
        <a:xfrm>
          <a:off x="4050997" y="979476"/>
          <a:ext cx="2891451" cy="485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999"/>
              </a:lnTo>
              <a:lnTo>
                <a:pt x="2891451" y="338999"/>
              </a:lnTo>
              <a:lnTo>
                <a:pt x="2891451" y="485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DE1E8A-9FEB-4BCD-B991-1CEB6221CD28}">
      <dsp:nvSpPr>
        <dsp:cNvPr id="0" name=""/>
        <dsp:cNvSpPr/>
      </dsp:nvSpPr>
      <dsp:spPr>
        <a:xfrm>
          <a:off x="4964034" y="2469087"/>
          <a:ext cx="91440" cy="4598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8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A6AD2-4F12-427B-8DAD-F977EDA61786}">
      <dsp:nvSpPr>
        <dsp:cNvPr id="0" name=""/>
        <dsp:cNvSpPr/>
      </dsp:nvSpPr>
      <dsp:spPr>
        <a:xfrm>
          <a:off x="4050997" y="979476"/>
          <a:ext cx="958756" cy="4854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999"/>
              </a:lnTo>
              <a:lnTo>
                <a:pt x="958756" y="338999"/>
              </a:lnTo>
              <a:lnTo>
                <a:pt x="958756" y="485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8D8CBE-E10C-4A25-B22A-6E2AABF2C114}">
      <dsp:nvSpPr>
        <dsp:cNvPr id="0" name=""/>
        <dsp:cNvSpPr/>
      </dsp:nvSpPr>
      <dsp:spPr>
        <a:xfrm>
          <a:off x="3077060" y="979476"/>
          <a:ext cx="973937" cy="485488"/>
        </a:xfrm>
        <a:custGeom>
          <a:avLst/>
          <a:gdLst/>
          <a:ahLst/>
          <a:cxnLst/>
          <a:rect l="0" t="0" r="0" b="0"/>
          <a:pathLst>
            <a:path>
              <a:moveTo>
                <a:pt x="973937" y="0"/>
              </a:moveTo>
              <a:lnTo>
                <a:pt x="973937" y="338999"/>
              </a:lnTo>
              <a:lnTo>
                <a:pt x="0" y="338999"/>
              </a:lnTo>
              <a:lnTo>
                <a:pt x="0" y="485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E5FDE-0CD2-4E88-89DF-651800A4D043}">
      <dsp:nvSpPr>
        <dsp:cNvPr id="0" name=""/>
        <dsp:cNvSpPr/>
      </dsp:nvSpPr>
      <dsp:spPr>
        <a:xfrm>
          <a:off x="1098646" y="2469087"/>
          <a:ext cx="91440" cy="4598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893"/>
              </a:lnTo>
            </a:path>
          </a:pathLst>
        </a:cu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22D41-07B1-453B-ABC1-1DD038E2C031}">
      <dsp:nvSpPr>
        <dsp:cNvPr id="0" name=""/>
        <dsp:cNvSpPr/>
      </dsp:nvSpPr>
      <dsp:spPr>
        <a:xfrm>
          <a:off x="1144366" y="979476"/>
          <a:ext cx="2906631" cy="485488"/>
        </a:xfrm>
        <a:custGeom>
          <a:avLst/>
          <a:gdLst/>
          <a:ahLst/>
          <a:cxnLst/>
          <a:rect l="0" t="0" r="0" b="0"/>
          <a:pathLst>
            <a:path>
              <a:moveTo>
                <a:pt x="2906631" y="0"/>
              </a:moveTo>
              <a:lnTo>
                <a:pt x="2906631" y="338999"/>
              </a:lnTo>
              <a:lnTo>
                <a:pt x="0" y="338999"/>
              </a:lnTo>
              <a:lnTo>
                <a:pt x="0" y="4854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BE2F7-8B87-4843-A280-0FA751757A74}">
      <dsp:nvSpPr>
        <dsp:cNvPr id="0" name=""/>
        <dsp:cNvSpPr/>
      </dsp:nvSpPr>
      <dsp:spPr>
        <a:xfrm>
          <a:off x="3260350" y="-24645"/>
          <a:ext cx="1581295" cy="1004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705B3B-D033-45B3-A4B4-6BF800122ADE}">
      <dsp:nvSpPr>
        <dsp:cNvPr id="0" name=""/>
        <dsp:cNvSpPr/>
      </dsp:nvSpPr>
      <dsp:spPr>
        <a:xfrm>
          <a:off x="3436049" y="142268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b="1" kern="1200" dirty="0"/>
            <a:t>DYREKTOR</a:t>
          </a:r>
        </a:p>
      </dsp:txBody>
      <dsp:txXfrm>
        <a:off x="3465459" y="171678"/>
        <a:ext cx="1522475" cy="945302"/>
      </dsp:txXfrm>
    </dsp:sp>
    <dsp:sp modelId="{A43F4738-B96E-42D5-A0F0-BE33FADBDCC2}">
      <dsp:nvSpPr>
        <dsp:cNvPr id="0" name=""/>
        <dsp:cNvSpPr/>
      </dsp:nvSpPr>
      <dsp:spPr>
        <a:xfrm>
          <a:off x="353718" y="1464965"/>
          <a:ext cx="1581295" cy="100412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EAC5AD-8B53-4684-8E0D-3A4F5D042345}">
      <dsp:nvSpPr>
        <dsp:cNvPr id="0" name=""/>
        <dsp:cNvSpPr/>
      </dsp:nvSpPr>
      <dsp:spPr>
        <a:xfrm>
          <a:off x="529418" y="1631879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ZASTĘPCA DYREKTORA DS. WSPARCIA SPECJALISTYCZNEGO</a:t>
          </a:r>
        </a:p>
      </dsp:txBody>
      <dsp:txXfrm>
        <a:off x="558828" y="1661289"/>
        <a:ext cx="1522475" cy="945302"/>
      </dsp:txXfrm>
    </dsp:sp>
    <dsp:sp modelId="{260CA136-E8CC-422C-B46A-244E42DEB76D}">
      <dsp:nvSpPr>
        <dsp:cNvPr id="0" name=""/>
        <dsp:cNvSpPr/>
      </dsp:nvSpPr>
      <dsp:spPr>
        <a:xfrm>
          <a:off x="353718" y="2928980"/>
          <a:ext cx="1581295" cy="100412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48C0D-35AA-4B41-A7FD-A7367C9DCD56}">
      <dsp:nvSpPr>
        <dsp:cNvPr id="0" name=""/>
        <dsp:cNvSpPr/>
      </dsp:nvSpPr>
      <dsp:spPr>
        <a:xfrm>
          <a:off x="529418" y="3095895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HOSTEL „DRUGI DOM” DLA OSÓB UZALEŻNIONYCH OD ALKOHOLU I ICH RODZIN</a:t>
          </a:r>
        </a:p>
      </dsp:txBody>
      <dsp:txXfrm>
        <a:off x="558828" y="3125305"/>
        <a:ext cx="1522475" cy="945302"/>
      </dsp:txXfrm>
    </dsp:sp>
    <dsp:sp modelId="{08C7336C-0D6E-4B47-BC3A-BBF96F039D88}">
      <dsp:nvSpPr>
        <dsp:cNvPr id="0" name=""/>
        <dsp:cNvSpPr/>
      </dsp:nvSpPr>
      <dsp:spPr>
        <a:xfrm>
          <a:off x="2286412" y="1464965"/>
          <a:ext cx="1581295" cy="1004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5D731-F582-4BCD-8791-EA7DADF0E2DC}">
      <dsp:nvSpPr>
        <dsp:cNvPr id="0" name=""/>
        <dsp:cNvSpPr/>
      </dsp:nvSpPr>
      <dsp:spPr>
        <a:xfrm>
          <a:off x="2462112" y="1631879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SEKCJA ADMINISTRACYJNO-GOSPODARCZA</a:t>
          </a:r>
        </a:p>
      </dsp:txBody>
      <dsp:txXfrm>
        <a:off x="2491522" y="1661289"/>
        <a:ext cx="1522475" cy="945302"/>
      </dsp:txXfrm>
    </dsp:sp>
    <dsp:sp modelId="{818086D0-1DCE-432C-98DE-73CEBD4842E3}">
      <dsp:nvSpPr>
        <dsp:cNvPr id="0" name=""/>
        <dsp:cNvSpPr/>
      </dsp:nvSpPr>
      <dsp:spPr>
        <a:xfrm>
          <a:off x="4219107" y="1464965"/>
          <a:ext cx="1581295" cy="1004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1FFF5-48A8-4F4C-8AB8-463CD8EBE4B6}">
      <dsp:nvSpPr>
        <dsp:cNvPr id="0" name=""/>
        <dsp:cNvSpPr/>
      </dsp:nvSpPr>
      <dsp:spPr>
        <a:xfrm>
          <a:off x="4394806" y="1631879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PUNKT INTERWENCJI KRYZYSOWEJ</a:t>
          </a:r>
        </a:p>
      </dsp:txBody>
      <dsp:txXfrm>
        <a:off x="4424216" y="1661289"/>
        <a:ext cx="1522475" cy="945302"/>
      </dsp:txXfrm>
    </dsp:sp>
    <dsp:sp modelId="{1D49046C-CF1C-4E34-BA16-7C07F56EF68F}">
      <dsp:nvSpPr>
        <dsp:cNvPr id="0" name=""/>
        <dsp:cNvSpPr/>
      </dsp:nvSpPr>
      <dsp:spPr>
        <a:xfrm>
          <a:off x="4219107" y="2928980"/>
          <a:ext cx="1581295" cy="1004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69D12-98FA-4E98-8BC4-5E89058A040D}">
      <dsp:nvSpPr>
        <dsp:cNvPr id="0" name=""/>
        <dsp:cNvSpPr/>
      </dsp:nvSpPr>
      <dsp:spPr>
        <a:xfrm>
          <a:off x="4394806" y="3095895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MIEJSCE INTERWENCYJNEGO POBYTU</a:t>
          </a:r>
        </a:p>
      </dsp:txBody>
      <dsp:txXfrm>
        <a:off x="4424216" y="3125305"/>
        <a:ext cx="1522475" cy="945302"/>
      </dsp:txXfrm>
    </dsp:sp>
    <dsp:sp modelId="{3F258A1A-CAAB-45F8-83BC-E4437296354A}">
      <dsp:nvSpPr>
        <dsp:cNvPr id="0" name=""/>
        <dsp:cNvSpPr/>
      </dsp:nvSpPr>
      <dsp:spPr>
        <a:xfrm>
          <a:off x="6151801" y="1464965"/>
          <a:ext cx="1581295" cy="100412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FF125-64C0-4226-BAFD-E1B46478AED8}">
      <dsp:nvSpPr>
        <dsp:cNvPr id="0" name=""/>
        <dsp:cNvSpPr/>
      </dsp:nvSpPr>
      <dsp:spPr>
        <a:xfrm>
          <a:off x="6327500" y="1631879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ZASTĘPCA DYREKTORA DS. MERYTORYCZNYCH</a:t>
          </a:r>
        </a:p>
      </dsp:txBody>
      <dsp:txXfrm>
        <a:off x="6356910" y="1661289"/>
        <a:ext cx="1522475" cy="945302"/>
      </dsp:txXfrm>
    </dsp:sp>
    <dsp:sp modelId="{5B00A03D-4956-40D5-82E5-55E012670DC9}">
      <dsp:nvSpPr>
        <dsp:cNvPr id="0" name=""/>
        <dsp:cNvSpPr/>
      </dsp:nvSpPr>
      <dsp:spPr>
        <a:xfrm>
          <a:off x="6151801" y="2928980"/>
          <a:ext cx="1581295" cy="100412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BA9636-D9E9-419E-BD03-E9A5C0B5BCB1}">
      <dsp:nvSpPr>
        <dsp:cNvPr id="0" name=""/>
        <dsp:cNvSpPr/>
      </dsp:nvSpPr>
      <dsp:spPr>
        <a:xfrm>
          <a:off x="6327500" y="3095895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SPECJALISTYCZNY OŚRODEK WSPARCIA I INTERWENCJI KRYZYSOWEJ</a:t>
          </a:r>
        </a:p>
      </dsp:txBody>
      <dsp:txXfrm>
        <a:off x="6356910" y="3125305"/>
        <a:ext cx="1522475" cy="945302"/>
      </dsp:txXfrm>
    </dsp:sp>
    <dsp:sp modelId="{192FA387-7731-45BD-8B91-91FE1104B407}">
      <dsp:nvSpPr>
        <dsp:cNvPr id="0" name=""/>
        <dsp:cNvSpPr/>
      </dsp:nvSpPr>
      <dsp:spPr>
        <a:xfrm>
          <a:off x="6151801" y="4392996"/>
          <a:ext cx="1581295" cy="100412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C974D-5C41-40ED-B312-E022388CA28C}">
      <dsp:nvSpPr>
        <dsp:cNvPr id="0" name=""/>
        <dsp:cNvSpPr/>
      </dsp:nvSpPr>
      <dsp:spPr>
        <a:xfrm>
          <a:off x="6327500" y="4559911"/>
          <a:ext cx="1581295" cy="1004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MIEJSCE INTEGRACJI ŚRODOWISKOWEJ</a:t>
          </a:r>
        </a:p>
      </dsp:txBody>
      <dsp:txXfrm>
        <a:off x="6356910" y="4589321"/>
        <a:ext cx="1522475" cy="945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5E968600-90B1-4A38-85FD-A4CBEFDA16F5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>
            <a:lvl1pPr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18C0EDD-2A93-43BA-AF11-0DACA128B801}"/>
              </a:ext>
            </a:extLst>
          </p:cNvPr>
          <p:cNvSpPr>
            <a:spLocks noGrp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>
            <a:lvl1pPr algn="r"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3BAF617-384D-477C-A3B7-3683EBBC3487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DAC8879C-1AEE-467C-815A-F773BAC33B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3338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6" tIns="47376" rIns="94756" bIns="47376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597ACCEF-1B5C-4DDA-8711-8E66BF6EF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412743F-F6E6-4A14-837C-7B308849F36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b" anchorCtr="0" compatLnSpc="1">
            <a:prstTxWarp prst="textNoShape">
              <a:avLst/>
            </a:prstTxWarp>
          </a:bodyPr>
          <a:lstStyle>
            <a:lvl1pPr defTabSz="636696" eaLnBrk="1" hangingPunct="1">
              <a:defRPr sz="7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6444DB2-DFB5-451B-94A5-7243DFFCAE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644" tIns="31821" rIns="63644" bIns="31821" numCol="1" anchor="b" anchorCtr="0" compatLnSpc="1">
            <a:prstTxWarp prst="textNoShape">
              <a:avLst/>
            </a:prstTxWarp>
          </a:bodyPr>
          <a:lstStyle>
            <a:lvl1pPr algn="r" defTabSz="636588" eaLnBrk="1" hangingPunct="1">
              <a:defRPr sz="700">
                <a:latin typeface="Calibri" panose="020F0502020204030204" pitchFamily="34" charset="0"/>
              </a:defRPr>
            </a:lvl1pPr>
          </a:lstStyle>
          <a:p>
            <a:fld id="{EEAA4B2A-CC1E-4499-AC92-FC5BF0EC2C85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obrazu slajdu 1">
            <a:extLst>
              <a:ext uri="{FF2B5EF4-FFF2-40B4-BE49-F238E27FC236}">
                <a16:creationId xmlns:a16="http://schemas.microsoft.com/office/drawing/2014/main" id="{9F9BD0FE-35F8-4C5B-8C88-27F881CFA2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Symbol zastępczy notatek 2">
            <a:extLst>
              <a:ext uri="{FF2B5EF4-FFF2-40B4-BE49-F238E27FC236}">
                <a16:creationId xmlns:a16="http://schemas.microsoft.com/office/drawing/2014/main" id="{C562983F-CC2E-4334-B154-9A9DB36A7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dirty="0"/>
          </a:p>
        </p:txBody>
      </p:sp>
      <p:sp>
        <p:nvSpPr>
          <p:cNvPr id="4100" name="Symbol zastępczy numeru slajdu 3">
            <a:extLst>
              <a:ext uri="{FF2B5EF4-FFF2-40B4-BE49-F238E27FC236}">
                <a16:creationId xmlns:a16="http://schemas.microsoft.com/office/drawing/2014/main" id="{BB6EF776-16C9-4147-8744-155687FC9696}"/>
              </a:ext>
            </a:extLst>
          </p:cNvPr>
          <p:cNvSpPr txBox="1">
            <a:spLocks noGrp="1"/>
          </p:cNvSpPr>
          <p:nvPr/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644" tIns="31821" rIns="63644" bIns="31821" anchor="b"/>
          <a:lstStyle>
            <a:lvl1pPr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350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35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A495EF9-FA26-48C4-855A-7FFFE830C0A2}" type="slidenum">
              <a:rPr lang="pl-PL" altLang="pl-PL" sz="700">
                <a:latin typeface="Calibri" panose="020F0502020204030204" pitchFamily="34" charset="0"/>
              </a:rPr>
              <a:pPr algn="r" eaLnBrk="1" hangingPunct="1"/>
              <a:t>1</a:t>
            </a:fld>
            <a:endParaRPr lang="pl-PL" altLang="pl-PL" sz="7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37C524-0528-4757-9C81-D2426C0D9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93250-1189-46DF-AAB4-4B44F80F5C25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E2EA9A-1B9D-4715-B3AD-BB3E98FA0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876963B-FC38-434A-A402-895C9F7A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72D32-4BCD-46CF-B812-43D54E001B7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4500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3350B6-F18F-4AC0-B640-ED9485BCE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43DB-C9D7-4EBC-A196-47434E76A7D1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225E9DF-01AB-49C4-A25D-45845E39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E33FCB-CE52-4E40-ADFB-E357F890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F0944-C32E-4C9E-890A-8195458CE5A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6057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B709C4-7426-4F08-913B-B756C791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22F9D-F627-4805-9BE0-5886591345DF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C6AD02F-CEB8-4E0B-8FDF-CFA37F01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279D849-AFBF-4284-8D72-911C909ED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DF23A-14A5-41EC-BDCA-0E40DDB1278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616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B893442-13D1-4F67-99F0-4012ABF1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F2966-3B92-426A-AA10-0C207873CA5A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48BF43-6F8B-4A33-9BB6-310AECF7E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F268581-26CA-4614-BCBF-590DA74CD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3AF66-B05B-48EE-9CC4-AC940B23337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5697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FDD3AD8-2F07-4846-AC71-1C238EE7D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7D39-50C7-4D55-BB3C-662982CC59E9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305020-560F-40ED-94F5-EC5AFD30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29CF4A1-9EF3-4C1D-9FAA-48B7F466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67B50-3CF9-44C2-8DFD-B375F8ABAB9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1287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F224C67C-D497-479D-ABAC-180D8B85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11BCD-9966-4983-9E35-473DC580AF58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7FEB9903-5C56-4D85-A6DE-626CA609E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EC6E92E6-1CA4-481E-AE11-43BF30932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09995-2A56-4D61-AD5B-ACBB448C4A7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34537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:a16="http://schemas.microsoft.com/office/drawing/2014/main" id="{1C73DB4D-9BCC-480D-BFD9-1FB43D97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E27AD-6E3C-4828-915D-69017BA95224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:a16="http://schemas.microsoft.com/office/drawing/2014/main" id="{DF3035F2-30CE-48C9-B1CA-4A78DC000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:a16="http://schemas.microsoft.com/office/drawing/2014/main" id="{EE4BFB46-D28E-4505-BC89-0B11261E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87B49-3033-4F2F-A06E-E63887947E7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31218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:a16="http://schemas.microsoft.com/office/drawing/2014/main" id="{0E7F354E-C61B-452B-BE22-FB033627A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A457A-5A49-42EC-A777-C1B9225ECBB6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:a16="http://schemas.microsoft.com/office/drawing/2014/main" id="{1EB20EC2-2BFE-4087-AB5F-F6EAA733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:a16="http://schemas.microsoft.com/office/drawing/2014/main" id="{D4270F6E-D263-438E-99E4-9781BA4B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F75D9-A41B-4A38-80E2-28EA3904A3A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705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:a16="http://schemas.microsoft.com/office/drawing/2014/main" id="{A70169CA-A25B-4BD3-8205-E2A9EA2D6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5D28F-574A-45AB-A5F4-DF4DD8ADA276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:a16="http://schemas.microsoft.com/office/drawing/2014/main" id="{0311DF7A-FFF4-41FB-81C2-7E61B65E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:a16="http://schemas.microsoft.com/office/drawing/2014/main" id="{B0132C11-80A8-43C9-908A-DDAA6AF2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59C90-6D95-4AEB-9067-DE4820819EB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3428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76A0B68-7256-435B-BC59-12ADD9840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774CC-F485-41C1-B11F-A2F3942E2015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3EFDAC91-69C8-4F08-8429-5067B277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77FAE4EC-64D4-40D3-A09B-FE0CF47D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9CA09-D560-4000-BA2A-A7C7A8935B9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3995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:a16="http://schemas.microsoft.com/office/drawing/2014/main" id="{1454F10F-B951-443B-99E7-7DBEA2BD0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192C9-103C-45DC-94BA-043333F540AE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:a16="http://schemas.microsoft.com/office/drawing/2014/main" id="{E70C561C-05C5-47EE-8E47-EF438AFEE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:a16="http://schemas.microsoft.com/office/drawing/2014/main" id="{CDDC0F6D-6114-4AC6-B359-3F001454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BE2FE-D34E-4899-BB1C-23D6AA7B0CE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1391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>
            <a:extLst>
              <a:ext uri="{FF2B5EF4-FFF2-40B4-BE49-F238E27FC236}">
                <a16:creationId xmlns:a16="http://schemas.microsoft.com/office/drawing/2014/main" id="{55D3C372-A74D-4E6E-AB76-8E6654AC467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>
            <a:extLst>
              <a:ext uri="{FF2B5EF4-FFF2-40B4-BE49-F238E27FC236}">
                <a16:creationId xmlns:a16="http://schemas.microsoft.com/office/drawing/2014/main" id="{73B55262-833A-4410-9B80-6EABF8A8B5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1A5EB2A-CA2E-4061-B8D5-E525D09B4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9B63F0-0F34-4516-9177-C741B7F20D0D}" type="datetimeFigureOut">
              <a:rPr lang="pl-PL"/>
              <a:pPr>
                <a:defRPr/>
              </a:pPr>
              <a:t>30.05.2023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92E34B-D3B4-4CE1-A1E9-33E6A0D16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B600C3-A5DD-4224-9030-86255BE69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16FD782-647A-4EE1-BD61-04681FE66424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5">
            <a:extLst>
              <a:ext uri="{FF2B5EF4-FFF2-40B4-BE49-F238E27FC236}">
                <a16:creationId xmlns:a16="http://schemas.microsoft.com/office/drawing/2014/main" id="{F5C8D7E5-7EDF-4253-B482-63A6D6779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69900" y="0"/>
            <a:ext cx="4699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>
              <a:latin typeface="Arial" panose="020B0604020202020204" pitchFamily="34" charset="0"/>
            </a:endParaRPr>
          </a:p>
        </p:txBody>
      </p:sp>
      <p:sp>
        <p:nvSpPr>
          <p:cNvPr id="3077" name="Rectangle 9">
            <a:extLst>
              <a:ext uri="{FF2B5EF4-FFF2-40B4-BE49-F238E27FC236}">
                <a16:creationId xmlns:a16="http://schemas.microsoft.com/office/drawing/2014/main" id="{61529C34-4B3F-442F-9349-678283C78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2234"/>
            <a:ext cx="9144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>
                <a:latin typeface="Arial" panose="020B0604020202020204" pitchFamily="34" charset="0"/>
              </a:rPr>
              <a:t>SCHEMAT ORGANIZACYJNY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>
                <a:latin typeface="Arial" panose="020B0604020202020204" pitchFamily="34" charset="0"/>
              </a:rPr>
              <a:t>MIEJSKIEGO CENTRUM INTERWENCJI KRYZYSOWEJ W POZNANIU </a:t>
            </a:r>
            <a:endParaRPr lang="pl-PL" altLang="pl-PL" sz="2400" dirty="0">
              <a:latin typeface="Arial" panose="020B0604020202020204" pitchFamily="34" charset="0"/>
            </a:endParaRPr>
          </a:p>
        </p:txBody>
      </p:sp>
      <p:sp>
        <p:nvSpPr>
          <p:cNvPr id="5206" name="Prostokąt 218">
            <a:extLst>
              <a:ext uri="{FF2B5EF4-FFF2-40B4-BE49-F238E27FC236}">
                <a16:creationId xmlns:a16="http://schemas.microsoft.com/office/drawing/2014/main" id="{3373C4D1-E6A6-4592-873F-7B3886380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5800" y="5191125"/>
            <a:ext cx="2041525" cy="30604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600" dirty="0">
                <a:latin typeface="Arial" panose="020B0604020202020204" pitchFamily="34" charset="0"/>
              </a:rPr>
              <a:t>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pl-PL" altLang="pl-PL" sz="600" dirty="0">
              <a:latin typeface="Arial" panose="020B0604020202020204" pitchFamily="34" charset="0"/>
            </a:endParaRPr>
          </a:p>
        </p:txBody>
      </p:sp>
      <p:sp>
        <p:nvSpPr>
          <p:cNvPr id="3089" name="Text Box 202">
            <a:extLst>
              <a:ext uri="{FF2B5EF4-FFF2-40B4-BE49-F238E27FC236}">
                <a16:creationId xmlns:a16="http://schemas.microsoft.com/office/drawing/2014/main" id="{4C71BAFF-35ED-4739-AA7D-1BC6D4113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3675" y="0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>
                <a:latin typeface="Arial" panose="020B0604020202020204" pitchFamily="34" charset="0"/>
              </a:rPr>
              <a:t>ZAŁĄCZNIK NR 1 DO REGULAMINU </a:t>
            </a:r>
          </a:p>
        </p:txBody>
      </p:sp>
      <p:cxnSp>
        <p:nvCxnSpPr>
          <p:cNvPr id="3161" name="Łącznik prosty 3160">
            <a:extLst>
              <a:ext uri="{FF2B5EF4-FFF2-40B4-BE49-F238E27FC236}">
                <a16:creationId xmlns:a16="http://schemas.microsoft.com/office/drawing/2014/main" id="{50F92C20-31EC-464B-9E5F-2C1B51F8B111}"/>
              </a:ext>
            </a:extLst>
          </p:cNvPr>
          <p:cNvCxnSpPr>
            <a:cxnSpLocks/>
          </p:cNvCxnSpPr>
          <p:nvPr/>
        </p:nvCxnSpPr>
        <p:spPr>
          <a:xfrm>
            <a:off x="7727950" y="200862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9D76550-69C5-45F3-8D29-4279865447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356351"/>
              </p:ext>
            </p:extLst>
          </p:nvPr>
        </p:nvGraphicFramePr>
        <p:xfrm>
          <a:off x="485948" y="1042504"/>
          <a:ext cx="8262515" cy="5564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2689</TotalTime>
  <Words>57</Words>
  <Application>Microsoft Office PowerPoint</Application>
  <PresentationFormat>Pokaz na ekranie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Lukasz</dc:creator>
  <cp:lastModifiedBy>Karolina Koczorowska-Siwik</cp:lastModifiedBy>
  <cp:revision>318</cp:revision>
  <cp:lastPrinted>2018-11-26T14:19:53Z</cp:lastPrinted>
  <dcterms:created xsi:type="dcterms:W3CDTF">2014-12-10T08:53:00Z</dcterms:created>
  <dcterms:modified xsi:type="dcterms:W3CDTF">2023-05-30T04:49:06Z</dcterms:modified>
</cp:coreProperties>
</file>