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7099300" cy="10234613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EC9D"/>
    <a:srgbClr val="FF9900"/>
    <a:srgbClr val="990099"/>
    <a:srgbClr val="FFA5FF"/>
    <a:srgbClr val="333399"/>
    <a:srgbClr val="C7C7ED"/>
    <a:srgbClr val="CE3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9" autoAdjust="0"/>
    <p:restoredTop sz="90238" autoAdjust="0"/>
  </p:normalViewPr>
  <p:slideViewPr>
    <p:cSldViewPr>
      <p:cViewPr varScale="1">
        <p:scale>
          <a:sx n="103" d="100"/>
          <a:sy n="103" d="100"/>
        </p:scale>
        <p:origin x="227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5E968600-90B1-4A38-85FD-A4CBEFDA16F5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3644" tIns="31821" rIns="63644" bIns="31821" numCol="1" anchor="t" anchorCtr="0" compatLnSpc="1">
            <a:prstTxWarp prst="textNoShape">
              <a:avLst/>
            </a:prstTxWarp>
          </a:bodyPr>
          <a:lstStyle>
            <a:lvl1pPr defTabSz="636696" eaLnBrk="1" hangingPunct="1">
              <a:defRPr sz="7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18C0EDD-2A93-43BA-AF11-0DACA128B801}"/>
              </a:ext>
            </a:extLst>
          </p:cNvPr>
          <p:cNvSpPr>
            <a:spLocks noGrp="1"/>
          </p:cNvSpPr>
          <p:nvPr>
            <p:ph type="dt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3644" tIns="31821" rIns="63644" bIns="31821" numCol="1" anchor="t" anchorCtr="0" compatLnSpc="1">
            <a:prstTxWarp prst="textNoShape">
              <a:avLst/>
            </a:prstTxWarp>
          </a:bodyPr>
          <a:lstStyle>
            <a:lvl1pPr algn="r" defTabSz="636696" eaLnBrk="1" hangingPunct="1">
              <a:defRPr sz="7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73BAF617-384D-477C-A3B7-3683EBBC3487}" type="datetimeFigureOut">
              <a:rPr lang="pl-PL"/>
              <a:pPr>
                <a:defRPr/>
              </a:pPr>
              <a:t>23.01.2023</a:t>
            </a:fld>
            <a:endParaRPr lang="pl-PL"/>
          </a:p>
        </p:txBody>
      </p:sp>
      <p:sp>
        <p:nvSpPr>
          <p:cNvPr id="4" name="Symbol zastępczy obrazu slajdu 3">
            <a:extLst>
              <a:ext uri="{FF2B5EF4-FFF2-40B4-BE49-F238E27FC236}">
                <a16:creationId xmlns:a16="http://schemas.microsoft.com/office/drawing/2014/main" id="{DAC8879C-1AEE-467C-815A-F773BAC33B2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3338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6" tIns="47376" rIns="94756" bIns="47376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>
            <a:extLst>
              <a:ext uri="{FF2B5EF4-FFF2-40B4-BE49-F238E27FC236}">
                <a16:creationId xmlns:a16="http://schemas.microsoft.com/office/drawing/2014/main" id="{597ACCEF-1B5C-4DDA-8711-8E66BF6EFD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3644" tIns="31821" rIns="63644" bIns="318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412743F-F6E6-4A14-837C-7B308849F36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3644" tIns="31821" rIns="63644" bIns="31821" numCol="1" anchor="b" anchorCtr="0" compatLnSpc="1">
            <a:prstTxWarp prst="textNoShape">
              <a:avLst/>
            </a:prstTxWarp>
          </a:bodyPr>
          <a:lstStyle>
            <a:lvl1pPr defTabSz="636696" eaLnBrk="1" hangingPunct="1">
              <a:defRPr sz="7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6444DB2-DFB5-451B-94A5-7243DFFCAE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3644" tIns="31821" rIns="63644" bIns="31821" numCol="1" anchor="b" anchorCtr="0" compatLnSpc="1">
            <a:prstTxWarp prst="textNoShape">
              <a:avLst/>
            </a:prstTxWarp>
          </a:bodyPr>
          <a:lstStyle>
            <a:lvl1pPr algn="r" defTabSz="636588" eaLnBrk="1" hangingPunct="1">
              <a:defRPr sz="700">
                <a:latin typeface="Calibri" panose="020F0502020204030204" pitchFamily="34" charset="0"/>
              </a:defRPr>
            </a:lvl1pPr>
          </a:lstStyle>
          <a:p>
            <a:fld id="{EEAA4B2A-CC1E-4499-AC92-FC5BF0EC2C85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ymbol zastępczy obrazu slajdu 1">
            <a:extLst>
              <a:ext uri="{FF2B5EF4-FFF2-40B4-BE49-F238E27FC236}">
                <a16:creationId xmlns:a16="http://schemas.microsoft.com/office/drawing/2014/main" id="{9F9BD0FE-35F8-4C5B-8C88-27F881CFA29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Symbol zastępczy notatek 2">
            <a:extLst>
              <a:ext uri="{FF2B5EF4-FFF2-40B4-BE49-F238E27FC236}">
                <a16:creationId xmlns:a16="http://schemas.microsoft.com/office/drawing/2014/main" id="{C562983F-CC2E-4334-B154-9A9DB36A7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4100" name="Symbol zastępczy numeru slajdu 3">
            <a:extLst>
              <a:ext uri="{FF2B5EF4-FFF2-40B4-BE49-F238E27FC236}">
                <a16:creationId xmlns:a16="http://schemas.microsoft.com/office/drawing/2014/main" id="{BB6EF776-16C9-4147-8744-155687FC9696}"/>
              </a:ext>
            </a:extLst>
          </p:cNvPr>
          <p:cNvSpPr txBox="1">
            <a:spLocks noGrp="1"/>
          </p:cNvSpPr>
          <p:nvPr/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644" tIns="31821" rIns="63644" bIns="31821" anchor="b"/>
          <a:lstStyle>
            <a:lvl1pPr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3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3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3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3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0A495EF9-FA26-48C4-855A-7FFFE830C0A2}" type="slidenum">
              <a:rPr lang="pl-PL" altLang="pl-PL" sz="700">
                <a:latin typeface="Calibri" panose="020F0502020204030204" pitchFamily="34" charset="0"/>
              </a:rPr>
              <a:pPr algn="r" eaLnBrk="1" hangingPunct="1"/>
              <a:t>1</a:t>
            </a:fld>
            <a:endParaRPr lang="pl-PL" altLang="pl-PL" sz="7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037C524-0528-4757-9C81-D2426C0D9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93250-1189-46DF-AAB4-4B44F80F5C25}" type="datetimeFigureOut">
              <a:rPr lang="pl-PL"/>
              <a:pPr>
                <a:defRPr/>
              </a:pPr>
              <a:t>23.01.2023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5E2EA9A-1B9D-4715-B3AD-BB3E98FA0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876963B-FC38-434A-A402-895C9F7A7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072D32-4BCD-46CF-B812-43D54E001B7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45001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83350B6-F18F-4AC0-B640-ED9485BCE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D43DB-C9D7-4EBC-A196-47434E76A7D1}" type="datetimeFigureOut">
              <a:rPr lang="pl-PL"/>
              <a:pPr>
                <a:defRPr/>
              </a:pPr>
              <a:t>23.01.2023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225E9DF-01AB-49C4-A25D-45845E39C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CE33FCB-CE52-4E40-ADFB-E357F8909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2F0944-C32E-4C9E-890A-8195458CE5A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60574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DB709C4-7426-4F08-913B-B756C791D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22F9D-F627-4805-9BE0-5886591345DF}" type="datetimeFigureOut">
              <a:rPr lang="pl-PL"/>
              <a:pPr>
                <a:defRPr/>
              </a:pPr>
              <a:t>23.01.2023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C6AD02F-CEB8-4E0B-8FDF-CFA37F018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279D849-AFBF-4284-8D72-911C909ED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EDF23A-14A5-41EC-BDCA-0E40DDB1278A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36169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B893442-13D1-4F67-99F0-4012ABF13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F2966-3B92-426A-AA10-0C207873CA5A}" type="datetimeFigureOut">
              <a:rPr lang="pl-PL"/>
              <a:pPr>
                <a:defRPr/>
              </a:pPr>
              <a:t>23.01.2023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548BF43-6F8B-4A33-9BB6-310AECF7E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F268581-26CA-4614-BCBF-590DA74CD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3AF66-B05B-48EE-9CC4-AC940B233376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56970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FDD3AD8-2F07-4846-AC71-1C238EE7D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A7D39-50C7-4D55-BB3C-662982CC59E9}" type="datetimeFigureOut">
              <a:rPr lang="pl-PL"/>
              <a:pPr>
                <a:defRPr/>
              </a:pPr>
              <a:t>23.01.2023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2305020-560F-40ED-94F5-EC5AFD300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29CF4A1-9EF3-4C1D-9FAA-48B7F466E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67B50-3CF9-44C2-8DFD-B375F8ABAB9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12876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F224C67C-D497-479D-ABAC-180D8B85D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11BCD-9966-4983-9E35-473DC580AF58}" type="datetimeFigureOut">
              <a:rPr lang="pl-PL"/>
              <a:pPr>
                <a:defRPr/>
              </a:pPr>
              <a:t>23.01.2023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7FEB9903-5C56-4D85-A6DE-626CA609E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EC6E92E6-1CA4-481E-AE11-43BF30932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C09995-2A56-4D61-AD5B-ACBB448C4A7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34537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>
            <a:extLst>
              <a:ext uri="{FF2B5EF4-FFF2-40B4-BE49-F238E27FC236}">
                <a16:creationId xmlns:a16="http://schemas.microsoft.com/office/drawing/2014/main" id="{1C73DB4D-9BCC-480D-BFD9-1FB43D97B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E27AD-6E3C-4828-915D-69017BA95224}" type="datetimeFigureOut">
              <a:rPr lang="pl-PL"/>
              <a:pPr>
                <a:defRPr/>
              </a:pPr>
              <a:t>23.01.2023</a:t>
            </a:fld>
            <a:endParaRPr lang="pl-PL"/>
          </a:p>
        </p:txBody>
      </p:sp>
      <p:sp>
        <p:nvSpPr>
          <p:cNvPr id="8" name="Symbol zastępczy stopki 4">
            <a:extLst>
              <a:ext uri="{FF2B5EF4-FFF2-40B4-BE49-F238E27FC236}">
                <a16:creationId xmlns:a16="http://schemas.microsoft.com/office/drawing/2014/main" id="{DF3035F2-30CE-48C9-B1CA-4A78DC000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>
            <a:extLst>
              <a:ext uri="{FF2B5EF4-FFF2-40B4-BE49-F238E27FC236}">
                <a16:creationId xmlns:a16="http://schemas.microsoft.com/office/drawing/2014/main" id="{EE4BFB46-D28E-4505-BC89-0B11261EE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687B49-3033-4F2F-A06E-E63887947E7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31218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>
            <a:extLst>
              <a:ext uri="{FF2B5EF4-FFF2-40B4-BE49-F238E27FC236}">
                <a16:creationId xmlns:a16="http://schemas.microsoft.com/office/drawing/2014/main" id="{0E7F354E-C61B-452B-BE22-FB033627A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A457A-5A49-42EC-A777-C1B9225ECBB6}" type="datetimeFigureOut">
              <a:rPr lang="pl-PL"/>
              <a:pPr>
                <a:defRPr/>
              </a:pPr>
              <a:t>23.01.2023</a:t>
            </a:fld>
            <a:endParaRPr lang="pl-PL"/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id="{1EB20EC2-2BFE-4087-AB5F-F6EAA7331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>
            <a:extLst>
              <a:ext uri="{FF2B5EF4-FFF2-40B4-BE49-F238E27FC236}">
                <a16:creationId xmlns:a16="http://schemas.microsoft.com/office/drawing/2014/main" id="{D4270F6E-D263-438E-99E4-9781BA4B5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F75D9-A41B-4A38-80E2-28EA3904A3A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37059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>
            <a:extLst>
              <a:ext uri="{FF2B5EF4-FFF2-40B4-BE49-F238E27FC236}">
                <a16:creationId xmlns:a16="http://schemas.microsoft.com/office/drawing/2014/main" id="{A70169CA-A25B-4BD3-8205-E2A9EA2D6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5D28F-574A-45AB-A5F4-DF4DD8ADA276}" type="datetimeFigureOut">
              <a:rPr lang="pl-PL"/>
              <a:pPr>
                <a:defRPr/>
              </a:pPr>
              <a:t>23.01.2023</a:t>
            </a:fld>
            <a:endParaRPr lang="pl-PL"/>
          </a:p>
        </p:txBody>
      </p:sp>
      <p:sp>
        <p:nvSpPr>
          <p:cNvPr id="3" name="Symbol zastępczy stopki 4">
            <a:extLst>
              <a:ext uri="{FF2B5EF4-FFF2-40B4-BE49-F238E27FC236}">
                <a16:creationId xmlns:a16="http://schemas.microsoft.com/office/drawing/2014/main" id="{0311DF7A-FFF4-41FB-81C2-7E61B65E4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B0132C11-80A8-43C9-908A-DDAA6AF22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559C90-6D95-4AEB-9067-DE4820819EB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34285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176A0B68-7256-435B-BC59-12ADD9840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774CC-F485-41C1-B11F-A2F3942E2015}" type="datetimeFigureOut">
              <a:rPr lang="pl-PL"/>
              <a:pPr>
                <a:defRPr/>
              </a:pPr>
              <a:t>23.01.2023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3EFDAC91-69C8-4F08-8429-5067B277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77FAE4EC-64D4-40D3-A09B-FE0CF47D6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9CA09-D560-4000-BA2A-A7C7A8935B9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39953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1454F10F-B951-443B-99E7-7DBEA2BD0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192C9-103C-45DC-94BA-043333F540AE}" type="datetimeFigureOut">
              <a:rPr lang="pl-PL"/>
              <a:pPr>
                <a:defRPr/>
              </a:pPr>
              <a:t>23.01.2023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E70C561C-05C5-47EE-8E47-EF438AFEE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CDDC0F6D-6114-4AC6-B359-3F0014545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9BE2FE-D34E-4899-BB1C-23D6AA7B0CE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13917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>
            <a:extLst>
              <a:ext uri="{FF2B5EF4-FFF2-40B4-BE49-F238E27FC236}">
                <a16:creationId xmlns:a16="http://schemas.microsoft.com/office/drawing/2014/main" id="{55D3C372-A74D-4E6E-AB76-8E6654AC467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>
            <a:extLst>
              <a:ext uri="{FF2B5EF4-FFF2-40B4-BE49-F238E27FC236}">
                <a16:creationId xmlns:a16="http://schemas.microsoft.com/office/drawing/2014/main" id="{73B55262-833A-4410-9B80-6EABF8A8B5D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1A5EB2A-CA2E-4061-B8D5-E525D09B4B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9B63F0-0F34-4516-9177-C741B7F20D0D}" type="datetimeFigureOut">
              <a:rPr lang="pl-PL"/>
              <a:pPr>
                <a:defRPr/>
              </a:pPr>
              <a:t>23.01.2023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992E34B-D3B4-4CE1-A1E9-33E6A0D16D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FB600C3-A5DD-4224-9030-86255BE69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16FD782-647A-4EE1-BD61-04681FE66424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9" name="Łącznik prosty 198">
            <a:extLst>
              <a:ext uri="{FF2B5EF4-FFF2-40B4-BE49-F238E27FC236}">
                <a16:creationId xmlns:a16="http://schemas.microsoft.com/office/drawing/2014/main" id="{B7A7D381-FAB0-44C3-9C3B-2A9C3D4D8A75}"/>
              </a:ext>
            </a:extLst>
          </p:cNvPr>
          <p:cNvCxnSpPr>
            <a:cxnSpLocks/>
            <a:stCxn id="3080" idx="2"/>
          </p:cNvCxnSpPr>
          <p:nvPr/>
        </p:nvCxnSpPr>
        <p:spPr>
          <a:xfrm>
            <a:off x="4630738" y="1195388"/>
            <a:ext cx="0" cy="4460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Łącznik prosty 179">
            <a:extLst>
              <a:ext uri="{FF2B5EF4-FFF2-40B4-BE49-F238E27FC236}">
                <a16:creationId xmlns:a16="http://schemas.microsoft.com/office/drawing/2014/main" id="{B97308C4-0806-4D0A-825F-BF1298D3E21E}"/>
              </a:ext>
            </a:extLst>
          </p:cNvPr>
          <p:cNvCxnSpPr>
            <a:cxnSpLocks/>
          </p:cNvCxnSpPr>
          <p:nvPr/>
        </p:nvCxnSpPr>
        <p:spPr>
          <a:xfrm>
            <a:off x="835025" y="1612900"/>
            <a:ext cx="7569200" cy="79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6" name="Rectangle 5">
            <a:extLst>
              <a:ext uri="{FF2B5EF4-FFF2-40B4-BE49-F238E27FC236}">
                <a16:creationId xmlns:a16="http://schemas.microsoft.com/office/drawing/2014/main" id="{F5C8D7E5-7EDF-4253-B482-63A6D6779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69900" y="0"/>
            <a:ext cx="4699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3077" name="Rectangle 9">
            <a:extLst>
              <a:ext uri="{FF2B5EF4-FFF2-40B4-BE49-F238E27FC236}">
                <a16:creationId xmlns:a16="http://schemas.microsoft.com/office/drawing/2014/main" id="{61529C34-4B3F-442F-9349-678283C78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488"/>
            <a:ext cx="91440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4926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>
                <a:latin typeface="Arial" panose="020B0604020202020204" pitchFamily="34" charset="0"/>
              </a:rPr>
              <a:t>SCHEMAT ORGANIZACYJNY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>
                <a:latin typeface="Arial" panose="020B0604020202020204" pitchFamily="34" charset="0"/>
              </a:rPr>
              <a:t>MIEJSKIEGO CENTRUM INTERWENCJI KRYZYSOWEJ W POZNANIU </a:t>
            </a:r>
            <a:endParaRPr lang="pl-PL" altLang="pl-PL" sz="2400">
              <a:latin typeface="Arial" panose="020B0604020202020204" pitchFamily="34" charset="0"/>
            </a:endParaRPr>
          </a:p>
        </p:txBody>
      </p:sp>
      <p:sp>
        <p:nvSpPr>
          <p:cNvPr id="3078" name="Rectangle 19">
            <a:extLst>
              <a:ext uri="{FF2B5EF4-FFF2-40B4-BE49-F238E27FC236}">
                <a16:creationId xmlns:a16="http://schemas.microsoft.com/office/drawing/2014/main" id="{7BE39F82-4DB2-4348-A9E9-DF9D9050102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06357" y="3210718"/>
            <a:ext cx="919162" cy="490538"/>
          </a:xfrm>
          <a:prstGeom prst="rect">
            <a:avLst/>
          </a:prstGeom>
          <a:solidFill>
            <a:srgbClr val="D88AB1"/>
          </a:solidFill>
          <a:ln w="9525">
            <a:solidFill>
              <a:srgbClr val="993366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 b="1">
                <a:latin typeface="Arial" panose="020B0604020202020204" pitchFamily="34" charset="0"/>
              </a:rPr>
              <a:t>MIESZKANIE INTEGRACJI ŚRODOWISKOWEJ</a:t>
            </a:r>
          </a:p>
        </p:txBody>
      </p:sp>
      <p:sp>
        <p:nvSpPr>
          <p:cNvPr id="3079" name="Rectangle 15">
            <a:extLst>
              <a:ext uri="{FF2B5EF4-FFF2-40B4-BE49-F238E27FC236}">
                <a16:creationId xmlns:a16="http://schemas.microsoft.com/office/drawing/2014/main" id="{5F11F2D1-D75C-4C40-859B-BFA073175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" y="1960563"/>
            <a:ext cx="1385888" cy="668337"/>
          </a:xfrm>
          <a:prstGeom prst="rect">
            <a:avLst/>
          </a:prstGeom>
          <a:solidFill>
            <a:srgbClr val="FFA88D"/>
          </a:solidFill>
          <a:ln w="19050">
            <a:solidFill>
              <a:srgbClr val="CC33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800" b="1" dirty="0">
                <a:latin typeface="Arial" panose="020B0604020202020204" pitchFamily="34" charset="0"/>
              </a:rPr>
              <a:t>ZASTEPCA DYREKTORA </a:t>
            </a:r>
            <a:br>
              <a:rPr lang="pl-PL" altLang="pl-PL" sz="800" b="1" dirty="0">
                <a:latin typeface="Arial" panose="020B0604020202020204" pitchFamily="34" charset="0"/>
              </a:rPr>
            </a:br>
            <a:r>
              <a:rPr lang="pl-PL" altLang="pl-PL" sz="800" b="1" dirty="0">
                <a:latin typeface="Arial" panose="020B0604020202020204" pitchFamily="34" charset="0"/>
              </a:rPr>
              <a:t>DS. WSPARCIA SPECJALISTYCZNEGO</a:t>
            </a:r>
            <a:br>
              <a:rPr lang="pl-PL" altLang="pl-PL" sz="600" b="1" dirty="0">
                <a:latin typeface="Arial" panose="020B0604020202020204" pitchFamily="34" charset="0"/>
              </a:rPr>
            </a:br>
            <a:endParaRPr lang="pl-PL" altLang="pl-PL" sz="600" dirty="0">
              <a:latin typeface="Arial" panose="020B0604020202020204" pitchFamily="34" charset="0"/>
            </a:endParaRPr>
          </a:p>
        </p:txBody>
      </p:sp>
      <p:sp>
        <p:nvSpPr>
          <p:cNvPr id="3080" name="Rectangle 10">
            <a:extLst>
              <a:ext uri="{FF2B5EF4-FFF2-40B4-BE49-F238E27FC236}">
                <a16:creationId xmlns:a16="http://schemas.microsoft.com/office/drawing/2014/main" id="{4817808A-A52A-4C56-B56F-8B55B5BC8C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773113"/>
            <a:ext cx="1125538" cy="422275"/>
          </a:xfrm>
          <a:prstGeom prst="rect">
            <a:avLst/>
          </a:prstGeom>
          <a:solidFill>
            <a:srgbClr val="C7C7ED"/>
          </a:solidFill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000" b="1">
                <a:latin typeface="Arial" panose="020B0604020202020204" pitchFamily="34" charset="0"/>
              </a:rPr>
              <a:t>DYREKTOR</a:t>
            </a:r>
          </a:p>
        </p:txBody>
      </p:sp>
      <p:sp>
        <p:nvSpPr>
          <p:cNvPr id="3081" name="Rectangle 12">
            <a:extLst>
              <a:ext uri="{FF2B5EF4-FFF2-40B4-BE49-F238E27FC236}">
                <a16:creationId xmlns:a16="http://schemas.microsoft.com/office/drawing/2014/main" id="{9817354A-07AF-4671-9B6E-45A457CB3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7763" y="2265363"/>
            <a:ext cx="1296987" cy="666750"/>
          </a:xfrm>
          <a:prstGeom prst="rect">
            <a:avLst/>
          </a:prstGeom>
          <a:solidFill>
            <a:srgbClr val="D88AB1"/>
          </a:solidFill>
          <a:ln w="19050">
            <a:solidFill>
              <a:srgbClr val="993366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SPECJALISTYCZNY OŚRODEK WSPARCIA I INTERENCJI KRYZYSOWEJ </a:t>
            </a:r>
            <a:br>
              <a:rPr lang="pl-PL" altLang="pl-PL" sz="800">
                <a:latin typeface="Arial" panose="020B0604020202020204" pitchFamily="34" charset="0"/>
              </a:rPr>
            </a:br>
            <a:endParaRPr lang="pl-PL" altLang="pl-PL" sz="800">
              <a:latin typeface="Arial" panose="020B0604020202020204" pitchFamily="34" charset="0"/>
            </a:endParaRPr>
          </a:p>
        </p:txBody>
      </p:sp>
      <p:sp>
        <p:nvSpPr>
          <p:cNvPr id="3082" name="Rectangle 28">
            <a:extLst>
              <a:ext uri="{FF2B5EF4-FFF2-40B4-BE49-F238E27FC236}">
                <a16:creationId xmlns:a16="http://schemas.microsoft.com/office/drawing/2014/main" id="{E97BC699-8863-4807-A401-197A25B5AF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3738" y="2317750"/>
            <a:ext cx="1385887" cy="711200"/>
          </a:xfrm>
          <a:prstGeom prst="rect">
            <a:avLst/>
          </a:prstGeom>
          <a:solidFill>
            <a:srgbClr val="C7C7ED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800" b="1" dirty="0">
                <a:latin typeface="Arial" panose="020B0604020202020204" pitchFamily="34" charset="0"/>
              </a:rPr>
              <a:t>HOSTEL „DRUGI DOM” DLA OSÓB UZALEŻNIONYCH OD ALKOHOLU I ICH RODZIN</a:t>
            </a:r>
          </a:p>
        </p:txBody>
      </p:sp>
      <p:sp>
        <p:nvSpPr>
          <p:cNvPr id="3083" name="Rectangle 49">
            <a:extLst>
              <a:ext uri="{FF2B5EF4-FFF2-40B4-BE49-F238E27FC236}">
                <a16:creationId xmlns:a16="http://schemas.microsoft.com/office/drawing/2014/main" id="{78D8B720-94D3-40DF-8228-3D6A7CDA57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2057" y="3190875"/>
            <a:ext cx="747712" cy="427038"/>
          </a:xfrm>
          <a:prstGeom prst="rect">
            <a:avLst/>
          </a:prstGeom>
          <a:solidFill>
            <a:srgbClr val="CCFFFF"/>
          </a:solidFill>
          <a:ln w="9525">
            <a:solidFill>
              <a:srgbClr val="33CCCC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b="1" dirty="0">
                <a:latin typeface="Arial" panose="020B0604020202020204" pitchFamily="34" charset="0"/>
              </a:rPr>
              <a:t>MIESZKANIE INTERWENCYJNE</a:t>
            </a:r>
          </a:p>
        </p:txBody>
      </p:sp>
      <p:sp>
        <p:nvSpPr>
          <p:cNvPr id="3084" name="Rectangle 17">
            <a:extLst>
              <a:ext uri="{FF2B5EF4-FFF2-40B4-BE49-F238E27FC236}">
                <a16:creationId xmlns:a16="http://schemas.microsoft.com/office/drawing/2014/main" id="{B730E436-91FC-4294-9266-CA9562AC2E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9850" y="1992313"/>
            <a:ext cx="1384300" cy="709612"/>
          </a:xfrm>
          <a:prstGeom prst="rect">
            <a:avLst/>
          </a:prstGeom>
          <a:solidFill>
            <a:srgbClr val="ADFFAD"/>
          </a:solidFill>
          <a:ln w="19050">
            <a:solidFill>
              <a:srgbClr val="008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800" b="1" dirty="0">
                <a:latin typeface="Arial" panose="020B0604020202020204" pitchFamily="34" charset="0"/>
              </a:rPr>
              <a:t>ZASTĘPCA DYREKTORA </a:t>
            </a:r>
            <a:br>
              <a:rPr lang="pl-PL" altLang="pl-PL" sz="800" b="1" dirty="0">
                <a:latin typeface="Arial" panose="020B0604020202020204" pitchFamily="34" charset="0"/>
              </a:rPr>
            </a:br>
            <a:r>
              <a:rPr lang="pl-PL" altLang="pl-PL" sz="800" b="1" dirty="0">
                <a:latin typeface="Arial" panose="020B0604020202020204" pitchFamily="34" charset="0"/>
              </a:rPr>
              <a:t>DS. PLANOWANIA I SPRAWOZDAWCZOŚCI </a:t>
            </a:r>
            <a:br>
              <a:rPr lang="pl-PL" altLang="pl-PL" sz="500" dirty="0">
                <a:latin typeface="Arial" panose="020B0604020202020204" pitchFamily="34" charset="0"/>
              </a:rPr>
            </a:br>
            <a:endParaRPr lang="pl-PL" altLang="pl-PL" sz="1400" dirty="0">
              <a:latin typeface="Arial" panose="020B0604020202020204" pitchFamily="34" charset="0"/>
            </a:endParaRPr>
          </a:p>
        </p:txBody>
      </p:sp>
      <p:sp>
        <p:nvSpPr>
          <p:cNvPr id="3085" name="Rectangle 14">
            <a:extLst>
              <a:ext uri="{FF2B5EF4-FFF2-40B4-BE49-F238E27FC236}">
                <a16:creationId xmlns:a16="http://schemas.microsoft.com/office/drawing/2014/main" id="{55EFC541-FB60-4344-944D-4C9F898EC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238" y="2432050"/>
            <a:ext cx="1211262" cy="596900"/>
          </a:xfrm>
          <a:prstGeom prst="rect">
            <a:avLst/>
          </a:prstGeom>
          <a:solidFill>
            <a:srgbClr val="FFEC9D"/>
          </a:solidFill>
          <a:ln w="1905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SEKCJA ADMINSTRACYJNO-GOSPODARCZA</a:t>
            </a:r>
          </a:p>
        </p:txBody>
      </p:sp>
      <p:sp>
        <p:nvSpPr>
          <p:cNvPr id="3086" name="Rectangle 16">
            <a:extLst>
              <a:ext uri="{FF2B5EF4-FFF2-40B4-BE49-F238E27FC236}">
                <a16:creationId xmlns:a16="http://schemas.microsoft.com/office/drawing/2014/main" id="{E828B8B9-ECBC-4C03-AC3A-6925708B58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8863" y="2332038"/>
            <a:ext cx="1055687" cy="574675"/>
          </a:xfrm>
          <a:prstGeom prst="rect">
            <a:avLst/>
          </a:prstGeom>
          <a:solidFill>
            <a:srgbClr val="CCFFFF"/>
          </a:solidFill>
          <a:ln w="19050">
            <a:solidFill>
              <a:srgbClr val="33CCCC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PUNKT INTERWENCJI KRYZYSWOWEJ</a:t>
            </a:r>
          </a:p>
        </p:txBody>
      </p:sp>
      <p:sp>
        <p:nvSpPr>
          <p:cNvPr id="5206" name="Prostokąt 218">
            <a:extLst>
              <a:ext uri="{FF2B5EF4-FFF2-40B4-BE49-F238E27FC236}">
                <a16:creationId xmlns:a16="http://schemas.microsoft.com/office/drawing/2014/main" id="{3373C4D1-E6A6-4592-873F-7B3886380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5800" y="5191125"/>
            <a:ext cx="2041525" cy="30604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600" dirty="0">
                <a:latin typeface="Arial" panose="020B0604020202020204" pitchFamily="34" charset="0"/>
              </a:rPr>
              <a:t>            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pl-PL" altLang="pl-PL" sz="600" dirty="0">
              <a:latin typeface="Arial" panose="020B0604020202020204" pitchFamily="34" charset="0"/>
            </a:endParaRPr>
          </a:p>
        </p:txBody>
      </p:sp>
      <p:sp>
        <p:nvSpPr>
          <p:cNvPr id="3089" name="Text Box 202">
            <a:extLst>
              <a:ext uri="{FF2B5EF4-FFF2-40B4-BE49-F238E27FC236}">
                <a16:creationId xmlns:a16="http://schemas.microsoft.com/office/drawing/2014/main" id="{4C71BAFF-35ED-4739-AA7D-1BC6D41131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038"/>
            <a:ext cx="1330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000">
                <a:latin typeface="Arial" panose="020B0604020202020204" pitchFamily="34" charset="0"/>
              </a:rPr>
              <a:t>ZAŁĄCZNIK NR 1 DO REGULAMINU </a:t>
            </a:r>
          </a:p>
        </p:txBody>
      </p:sp>
      <p:cxnSp>
        <p:nvCxnSpPr>
          <p:cNvPr id="27" name="Łącznik prosty 26">
            <a:extLst>
              <a:ext uri="{FF2B5EF4-FFF2-40B4-BE49-F238E27FC236}">
                <a16:creationId xmlns:a16="http://schemas.microsoft.com/office/drawing/2014/main" id="{D3AC7B09-9A04-4E3F-BAA5-71FF99D960EA}"/>
              </a:ext>
            </a:extLst>
          </p:cNvPr>
          <p:cNvCxnSpPr/>
          <p:nvPr/>
        </p:nvCxnSpPr>
        <p:spPr>
          <a:xfrm>
            <a:off x="835025" y="1620838"/>
            <a:ext cx="0" cy="339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Łącznik prosty 30">
            <a:extLst>
              <a:ext uri="{FF2B5EF4-FFF2-40B4-BE49-F238E27FC236}">
                <a16:creationId xmlns:a16="http://schemas.microsoft.com/office/drawing/2014/main" id="{C87890E2-5D7F-44C7-ADDE-298137B587D6}"/>
              </a:ext>
            </a:extLst>
          </p:cNvPr>
          <p:cNvCxnSpPr>
            <a:cxnSpLocks/>
            <a:endCxn id="3085" idx="0"/>
          </p:cNvCxnSpPr>
          <p:nvPr/>
        </p:nvCxnSpPr>
        <p:spPr>
          <a:xfrm flipH="1">
            <a:off x="2379663" y="1620838"/>
            <a:ext cx="0" cy="8112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Łącznik prosty 40">
            <a:extLst>
              <a:ext uri="{FF2B5EF4-FFF2-40B4-BE49-F238E27FC236}">
                <a16:creationId xmlns:a16="http://schemas.microsoft.com/office/drawing/2014/main" id="{6071990A-FF5B-408B-BE4A-42DA6E46350A}"/>
              </a:ext>
            </a:extLst>
          </p:cNvPr>
          <p:cNvCxnSpPr>
            <a:cxnSpLocks/>
            <a:endCxn id="3082" idx="0"/>
          </p:cNvCxnSpPr>
          <p:nvPr/>
        </p:nvCxnSpPr>
        <p:spPr>
          <a:xfrm>
            <a:off x="3924300" y="1652588"/>
            <a:ext cx="3175" cy="6651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Łącznik prosty 45">
            <a:extLst>
              <a:ext uri="{FF2B5EF4-FFF2-40B4-BE49-F238E27FC236}">
                <a16:creationId xmlns:a16="http://schemas.microsoft.com/office/drawing/2014/main" id="{9859A477-5601-4831-9D6C-C1192C71A43F}"/>
              </a:ext>
            </a:extLst>
          </p:cNvPr>
          <p:cNvCxnSpPr>
            <a:endCxn id="3086" idx="0"/>
          </p:cNvCxnSpPr>
          <p:nvPr/>
        </p:nvCxnSpPr>
        <p:spPr>
          <a:xfrm>
            <a:off x="5395913" y="1652588"/>
            <a:ext cx="0" cy="679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Łącznik prosty 55">
            <a:extLst>
              <a:ext uri="{FF2B5EF4-FFF2-40B4-BE49-F238E27FC236}">
                <a16:creationId xmlns:a16="http://schemas.microsoft.com/office/drawing/2014/main" id="{38807EF2-3798-4A1E-8841-45F2C50D82A7}"/>
              </a:ext>
            </a:extLst>
          </p:cNvPr>
          <p:cNvCxnSpPr>
            <a:cxnSpLocks/>
            <a:endCxn id="3084" idx="0"/>
          </p:cNvCxnSpPr>
          <p:nvPr/>
        </p:nvCxnSpPr>
        <p:spPr>
          <a:xfrm>
            <a:off x="8372475" y="1611313"/>
            <a:ext cx="9525" cy="381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61" name="Łącznik prosty 3160">
            <a:extLst>
              <a:ext uri="{FF2B5EF4-FFF2-40B4-BE49-F238E27FC236}">
                <a16:creationId xmlns:a16="http://schemas.microsoft.com/office/drawing/2014/main" id="{50F92C20-31EC-464B-9E5F-2C1B51F8B111}"/>
              </a:ext>
            </a:extLst>
          </p:cNvPr>
          <p:cNvCxnSpPr>
            <a:stCxn id="3084" idx="0"/>
            <a:endCxn id="3084" idx="0"/>
          </p:cNvCxnSpPr>
          <p:nvPr/>
        </p:nvCxnSpPr>
        <p:spPr>
          <a:xfrm>
            <a:off x="8382000" y="199231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Łącznik prosty 63">
            <a:extLst>
              <a:ext uri="{FF2B5EF4-FFF2-40B4-BE49-F238E27FC236}">
                <a16:creationId xmlns:a16="http://schemas.microsoft.com/office/drawing/2014/main" id="{7C0F6693-A596-4552-B370-D3EFE6F36A09}"/>
              </a:ext>
            </a:extLst>
          </p:cNvPr>
          <p:cNvCxnSpPr>
            <a:cxnSpLocks/>
            <a:endCxn id="3081" idx="0"/>
          </p:cNvCxnSpPr>
          <p:nvPr/>
        </p:nvCxnSpPr>
        <p:spPr>
          <a:xfrm>
            <a:off x="6865938" y="1652588"/>
            <a:ext cx="9525" cy="6127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3625EA56-1E0B-4DD1-AFE1-AE0DBA4EEFC1}"/>
              </a:ext>
            </a:extLst>
          </p:cNvPr>
          <p:cNvCxnSpPr>
            <a:stCxn id="3086" idx="2"/>
            <a:endCxn id="3083" idx="0"/>
          </p:cNvCxnSpPr>
          <p:nvPr/>
        </p:nvCxnSpPr>
        <p:spPr>
          <a:xfrm flipH="1">
            <a:off x="5395913" y="2906713"/>
            <a:ext cx="794" cy="2841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14">
            <a:extLst>
              <a:ext uri="{FF2B5EF4-FFF2-40B4-BE49-F238E27FC236}">
                <a16:creationId xmlns:a16="http://schemas.microsoft.com/office/drawing/2014/main" id="{5D2623E7-18B0-48D8-8B26-C99A0EFD7101}"/>
              </a:ext>
            </a:extLst>
          </p:cNvPr>
          <p:cNvCxnSpPr>
            <a:stCxn id="3081" idx="2"/>
            <a:endCxn id="3078" idx="0"/>
          </p:cNvCxnSpPr>
          <p:nvPr/>
        </p:nvCxnSpPr>
        <p:spPr>
          <a:xfrm flipH="1">
            <a:off x="6865938" y="2932113"/>
            <a:ext cx="10319" cy="2786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2625</TotalTime>
  <Words>63</Words>
  <Application>Microsoft Office PowerPoint</Application>
  <PresentationFormat>Pokaz na ekranie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4" baseType="lpstr">
      <vt:lpstr>Arial</vt:lpstr>
      <vt:lpstr>Calibri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Lukasz</dc:creator>
  <cp:lastModifiedBy>Monika Kujawa</cp:lastModifiedBy>
  <cp:revision>312</cp:revision>
  <cp:lastPrinted>2018-11-26T14:19:53Z</cp:lastPrinted>
  <dcterms:created xsi:type="dcterms:W3CDTF">2014-12-10T08:53:00Z</dcterms:created>
  <dcterms:modified xsi:type="dcterms:W3CDTF">2023-01-23T09:14:00Z</dcterms:modified>
</cp:coreProperties>
</file>